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304" r:id="rId2"/>
    <p:sldId id="306" r:id="rId3"/>
    <p:sldId id="322" r:id="rId4"/>
    <p:sldId id="315" r:id="rId5"/>
    <p:sldId id="321" r:id="rId6"/>
    <p:sldId id="317" r:id="rId7"/>
    <p:sldId id="318" r:id="rId8"/>
    <p:sldId id="319" r:id="rId9"/>
    <p:sldId id="320" r:id="rId10"/>
    <p:sldId id="301" r:id="rId11"/>
    <p:sldId id="303" r:id="rId12"/>
    <p:sldId id="324" r:id="rId13"/>
    <p:sldId id="326" r:id="rId14"/>
    <p:sldId id="309" r:id="rId15"/>
    <p:sldId id="310" r:id="rId16"/>
    <p:sldId id="311" r:id="rId17"/>
    <p:sldId id="3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795"/>
    <a:srgbClr val="34770F"/>
    <a:srgbClr val="1E4371"/>
    <a:srgbClr val="595959"/>
    <a:srgbClr val="206B7E"/>
    <a:srgbClr val="224A7C"/>
    <a:srgbClr val="E2A73E"/>
    <a:srgbClr val="E5B050"/>
    <a:srgbClr val="2B95B0"/>
    <a:srgbClr val="30B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87C00-A91E-4CDF-8A0F-726F6A89A6DF}" v="101" dt="2022-07-31T12:27:18.647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0"/>
    <p:restoredTop sz="94694"/>
  </p:normalViewPr>
  <p:slideViewPr>
    <p:cSldViewPr snapToGrid="0" snapToObjects="1">
      <p:cViewPr>
        <p:scale>
          <a:sx n="61" d="100"/>
          <a:sy n="61" d="100"/>
        </p:scale>
        <p:origin x="1062" y="5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 FATHIAH BINTI ZULKIFLI" userId="912bacbc-e8ef-4fe3-b5f0-76a24735f21b" providerId="ADAL" clId="{4FE87C00-A91E-4CDF-8A0F-726F6A89A6DF}"/>
    <pc:docChg chg="undo custSel addSld delSld modSld sldOrd modMainMaster">
      <pc:chgData name="NUR FATHIAH BINTI ZULKIFLI" userId="912bacbc-e8ef-4fe3-b5f0-76a24735f21b" providerId="ADAL" clId="{4FE87C00-A91E-4CDF-8A0F-726F6A89A6DF}" dt="2022-07-31T12:27:22.274" v="1065" actId="1076"/>
      <pc:docMkLst>
        <pc:docMk/>
      </pc:docMkLst>
      <pc:sldChg chg="del">
        <pc:chgData name="NUR FATHIAH BINTI ZULKIFLI" userId="912bacbc-e8ef-4fe3-b5f0-76a24735f21b" providerId="ADAL" clId="{4FE87C00-A91E-4CDF-8A0F-726F6A89A6DF}" dt="2022-07-31T10:46:49.191" v="5" actId="47"/>
        <pc:sldMkLst>
          <pc:docMk/>
          <pc:sldMk cId="3731250821" sldId="262"/>
        </pc:sldMkLst>
      </pc:sldChg>
      <pc:sldChg chg="addSp delSp modSp del mod ord">
        <pc:chgData name="NUR FATHIAH BINTI ZULKIFLI" userId="912bacbc-e8ef-4fe3-b5f0-76a24735f21b" providerId="ADAL" clId="{4FE87C00-A91E-4CDF-8A0F-726F6A89A6DF}" dt="2022-07-31T11:16:35.396" v="353" actId="47"/>
        <pc:sldMkLst>
          <pc:docMk/>
          <pc:sldMk cId="1237324828" sldId="289"/>
        </pc:sldMkLst>
        <pc:spChg chg="mod">
          <ac:chgData name="NUR FATHIAH BINTI ZULKIFLI" userId="912bacbc-e8ef-4fe3-b5f0-76a24735f21b" providerId="ADAL" clId="{4FE87C00-A91E-4CDF-8A0F-726F6A89A6DF}" dt="2022-07-31T11:14:43.761" v="326" actId="1036"/>
          <ac:spMkLst>
            <pc:docMk/>
            <pc:sldMk cId="1237324828" sldId="289"/>
            <ac:spMk id="2" creationId="{3614188B-4912-B6FB-B86E-FDD1F6A62DAB}"/>
          </ac:spMkLst>
        </pc:spChg>
        <pc:spChg chg="del mod">
          <ac:chgData name="NUR FATHIAH BINTI ZULKIFLI" userId="912bacbc-e8ef-4fe3-b5f0-76a24735f21b" providerId="ADAL" clId="{4FE87C00-A91E-4CDF-8A0F-726F6A89A6DF}" dt="2022-07-31T11:13:56.479" v="309" actId="478"/>
          <ac:spMkLst>
            <pc:docMk/>
            <pc:sldMk cId="1237324828" sldId="289"/>
            <ac:spMk id="4" creationId="{76BAEEFA-187C-F944-919F-1D331C07A925}"/>
          </ac:spMkLst>
        </pc:spChg>
        <pc:spChg chg="mod">
          <ac:chgData name="NUR FATHIAH BINTI ZULKIFLI" userId="912bacbc-e8ef-4fe3-b5f0-76a24735f21b" providerId="ADAL" clId="{4FE87C00-A91E-4CDF-8A0F-726F6A89A6DF}" dt="2022-07-31T11:14:43.761" v="326" actId="1036"/>
          <ac:spMkLst>
            <pc:docMk/>
            <pc:sldMk cId="1237324828" sldId="289"/>
            <ac:spMk id="9" creationId="{21917430-9182-F847-8C34-87DFDD220A10}"/>
          </ac:spMkLst>
        </pc:spChg>
        <pc:spChg chg="add mod">
          <ac:chgData name="NUR FATHIAH BINTI ZULKIFLI" userId="912bacbc-e8ef-4fe3-b5f0-76a24735f21b" providerId="ADAL" clId="{4FE87C00-A91E-4CDF-8A0F-726F6A89A6DF}" dt="2022-07-31T11:13:51.369" v="308" actId="20577"/>
          <ac:spMkLst>
            <pc:docMk/>
            <pc:sldMk cId="1237324828" sldId="289"/>
            <ac:spMk id="13" creationId="{DE667136-3199-4CF8-FBC5-9C44237FBCD5}"/>
          </ac:spMkLst>
        </pc:spChg>
        <pc:spChg chg="mod">
          <ac:chgData name="NUR FATHIAH BINTI ZULKIFLI" userId="912bacbc-e8ef-4fe3-b5f0-76a24735f21b" providerId="ADAL" clId="{4FE87C00-A91E-4CDF-8A0F-726F6A89A6DF}" dt="2022-07-31T11:14:43.761" v="326" actId="1036"/>
          <ac:spMkLst>
            <pc:docMk/>
            <pc:sldMk cId="1237324828" sldId="289"/>
            <ac:spMk id="15" creationId="{B2D8846A-75FD-8847-B4C6-3D32AC1BBF6F}"/>
          </ac:spMkLst>
        </pc:spChg>
        <pc:spChg chg="mod">
          <ac:chgData name="NUR FATHIAH BINTI ZULKIFLI" userId="912bacbc-e8ef-4fe3-b5f0-76a24735f21b" providerId="ADAL" clId="{4FE87C00-A91E-4CDF-8A0F-726F6A89A6DF}" dt="2022-07-31T11:14:43.761" v="326" actId="1036"/>
          <ac:spMkLst>
            <pc:docMk/>
            <pc:sldMk cId="1237324828" sldId="289"/>
            <ac:spMk id="16" creationId="{CB3344DB-2EAE-4945-AE22-4FD67F01D594}"/>
          </ac:spMkLst>
        </pc:spChg>
        <pc:spChg chg="mod">
          <ac:chgData name="NUR FATHIAH BINTI ZULKIFLI" userId="912bacbc-e8ef-4fe3-b5f0-76a24735f21b" providerId="ADAL" clId="{4FE87C00-A91E-4CDF-8A0F-726F6A89A6DF}" dt="2022-07-31T11:14:43.761" v="326" actId="1036"/>
          <ac:spMkLst>
            <pc:docMk/>
            <pc:sldMk cId="1237324828" sldId="289"/>
            <ac:spMk id="17" creationId="{FD343282-0AA9-C04F-88C6-CFF0E34BF6E8}"/>
          </ac:spMkLst>
        </pc:spChg>
        <pc:spChg chg="mod">
          <ac:chgData name="NUR FATHIAH BINTI ZULKIFLI" userId="912bacbc-e8ef-4fe3-b5f0-76a24735f21b" providerId="ADAL" clId="{4FE87C00-A91E-4CDF-8A0F-726F6A89A6DF}" dt="2022-07-31T11:14:43.761" v="326" actId="1036"/>
          <ac:spMkLst>
            <pc:docMk/>
            <pc:sldMk cId="1237324828" sldId="289"/>
            <ac:spMk id="18" creationId="{3AA3003A-D256-E44A-B2D2-29E473A7F3D3}"/>
          </ac:spMkLst>
        </pc:spChg>
        <pc:spChg chg="mod">
          <ac:chgData name="NUR FATHIAH BINTI ZULKIFLI" userId="912bacbc-e8ef-4fe3-b5f0-76a24735f21b" providerId="ADAL" clId="{4FE87C00-A91E-4CDF-8A0F-726F6A89A6DF}" dt="2022-07-31T11:14:43.761" v="326" actId="1036"/>
          <ac:spMkLst>
            <pc:docMk/>
            <pc:sldMk cId="1237324828" sldId="289"/>
            <ac:spMk id="19" creationId="{6F78DF28-ED5E-474C-90FF-0618698EF008}"/>
          </ac:spMkLst>
        </pc:spChg>
        <pc:picChg chg="mod">
          <ac:chgData name="NUR FATHIAH BINTI ZULKIFLI" userId="912bacbc-e8ef-4fe3-b5f0-76a24735f21b" providerId="ADAL" clId="{4FE87C00-A91E-4CDF-8A0F-726F6A89A6DF}" dt="2022-07-31T11:14:43.761" v="326" actId="1036"/>
          <ac:picMkLst>
            <pc:docMk/>
            <pc:sldMk cId="1237324828" sldId="289"/>
            <ac:picMk id="1028" creationId="{3F518D03-8D80-E74B-96F5-BE233272D623}"/>
          </ac:picMkLst>
        </pc:picChg>
        <pc:picChg chg="mod">
          <ac:chgData name="NUR FATHIAH BINTI ZULKIFLI" userId="912bacbc-e8ef-4fe3-b5f0-76a24735f21b" providerId="ADAL" clId="{4FE87C00-A91E-4CDF-8A0F-726F6A89A6DF}" dt="2022-07-31T11:14:43.761" v="326" actId="1036"/>
          <ac:picMkLst>
            <pc:docMk/>
            <pc:sldMk cId="1237324828" sldId="289"/>
            <ac:picMk id="1030" creationId="{5A488F32-1297-F14B-886E-F97B122B9625}"/>
          </ac:picMkLst>
        </pc:picChg>
        <pc:picChg chg="mod">
          <ac:chgData name="NUR FATHIAH BINTI ZULKIFLI" userId="912bacbc-e8ef-4fe3-b5f0-76a24735f21b" providerId="ADAL" clId="{4FE87C00-A91E-4CDF-8A0F-726F6A89A6DF}" dt="2022-07-31T11:14:43.761" v="326" actId="1036"/>
          <ac:picMkLst>
            <pc:docMk/>
            <pc:sldMk cId="1237324828" sldId="289"/>
            <ac:picMk id="1032" creationId="{1E2B6D0A-5B70-A046-98B0-B5B865ACB92C}"/>
          </ac:picMkLst>
        </pc:picChg>
      </pc:sldChg>
      <pc:sldChg chg="del">
        <pc:chgData name="NUR FATHIAH BINTI ZULKIFLI" userId="912bacbc-e8ef-4fe3-b5f0-76a24735f21b" providerId="ADAL" clId="{4FE87C00-A91E-4CDF-8A0F-726F6A89A6DF}" dt="2022-07-31T11:17:53.668" v="372" actId="47"/>
        <pc:sldMkLst>
          <pc:docMk/>
          <pc:sldMk cId="949200831" sldId="290"/>
        </pc:sldMkLst>
      </pc:sldChg>
      <pc:sldChg chg="del">
        <pc:chgData name="NUR FATHIAH BINTI ZULKIFLI" userId="912bacbc-e8ef-4fe3-b5f0-76a24735f21b" providerId="ADAL" clId="{4FE87C00-A91E-4CDF-8A0F-726F6A89A6DF}" dt="2022-07-31T11:17:49.754" v="371" actId="47"/>
        <pc:sldMkLst>
          <pc:docMk/>
          <pc:sldMk cId="2045891307" sldId="291"/>
        </pc:sldMkLst>
      </pc:sldChg>
      <pc:sldChg chg="del">
        <pc:chgData name="NUR FATHIAH BINTI ZULKIFLI" userId="912bacbc-e8ef-4fe3-b5f0-76a24735f21b" providerId="ADAL" clId="{4FE87C00-A91E-4CDF-8A0F-726F6A89A6DF}" dt="2022-07-31T11:17:54.573" v="373" actId="47"/>
        <pc:sldMkLst>
          <pc:docMk/>
          <pc:sldMk cId="3540017813" sldId="292"/>
        </pc:sldMkLst>
      </pc:sldChg>
      <pc:sldChg chg="del">
        <pc:chgData name="NUR FATHIAH BINTI ZULKIFLI" userId="912bacbc-e8ef-4fe3-b5f0-76a24735f21b" providerId="ADAL" clId="{4FE87C00-A91E-4CDF-8A0F-726F6A89A6DF}" dt="2022-07-31T11:17:55.421" v="374" actId="47"/>
        <pc:sldMkLst>
          <pc:docMk/>
          <pc:sldMk cId="2519620489" sldId="293"/>
        </pc:sldMkLst>
      </pc:sldChg>
      <pc:sldChg chg="del">
        <pc:chgData name="NUR FATHIAH BINTI ZULKIFLI" userId="912bacbc-e8ef-4fe3-b5f0-76a24735f21b" providerId="ADAL" clId="{4FE87C00-A91E-4CDF-8A0F-726F6A89A6DF}" dt="2022-07-31T11:17:56.218" v="375" actId="47"/>
        <pc:sldMkLst>
          <pc:docMk/>
          <pc:sldMk cId="4220515329" sldId="294"/>
        </pc:sldMkLst>
      </pc:sldChg>
      <pc:sldChg chg="del">
        <pc:chgData name="NUR FATHIAH BINTI ZULKIFLI" userId="912bacbc-e8ef-4fe3-b5f0-76a24735f21b" providerId="ADAL" clId="{4FE87C00-A91E-4CDF-8A0F-726F6A89A6DF}" dt="2022-07-31T11:17:57.936" v="376" actId="47"/>
        <pc:sldMkLst>
          <pc:docMk/>
          <pc:sldMk cId="3857512420" sldId="296"/>
        </pc:sldMkLst>
      </pc:sldChg>
      <pc:sldChg chg="del">
        <pc:chgData name="NUR FATHIAH BINTI ZULKIFLI" userId="912bacbc-e8ef-4fe3-b5f0-76a24735f21b" providerId="ADAL" clId="{4FE87C00-A91E-4CDF-8A0F-726F6A89A6DF}" dt="2022-07-31T11:17:58.725" v="377" actId="47"/>
        <pc:sldMkLst>
          <pc:docMk/>
          <pc:sldMk cId="1795813059" sldId="297"/>
        </pc:sldMkLst>
      </pc:sldChg>
      <pc:sldChg chg="del">
        <pc:chgData name="NUR FATHIAH BINTI ZULKIFLI" userId="912bacbc-e8ef-4fe3-b5f0-76a24735f21b" providerId="ADAL" clId="{4FE87C00-A91E-4CDF-8A0F-726F6A89A6DF}" dt="2022-07-31T11:17:59.506" v="378" actId="47"/>
        <pc:sldMkLst>
          <pc:docMk/>
          <pc:sldMk cId="1225915515" sldId="298"/>
        </pc:sldMkLst>
      </pc:sldChg>
      <pc:sldChg chg="del">
        <pc:chgData name="NUR FATHIAH BINTI ZULKIFLI" userId="912bacbc-e8ef-4fe3-b5f0-76a24735f21b" providerId="ADAL" clId="{4FE87C00-A91E-4CDF-8A0F-726F6A89A6DF}" dt="2022-07-31T11:18:00.718" v="379" actId="47"/>
        <pc:sldMkLst>
          <pc:docMk/>
          <pc:sldMk cId="3801851563" sldId="299"/>
        </pc:sldMkLst>
      </pc:sldChg>
      <pc:sldChg chg="del ord">
        <pc:chgData name="NUR FATHIAH BINTI ZULKIFLI" userId="912bacbc-e8ef-4fe3-b5f0-76a24735f21b" providerId="ADAL" clId="{4FE87C00-A91E-4CDF-8A0F-726F6A89A6DF}" dt="2022-07-31T12:22:20.852" v="1055" actId="47"/>
        <pc:sldMkLst>
          <pc:docMk/>
          <pc:sldMk cId="1274026452" sldId="300"/>
        </pc:sldMkLst>
      </pc:sldChg>
      <pc:sldChg chg="ord">
        <pc:chgData name="NUR FATHIAH BINTI ZULKIFLI" userId="912bacbc-e8ef-4fe3-b5f0-76a24735f21b" providerId="ADAL" clId="{4FE87C00-A91E-4CDF-8A0F-726F6A89A6DF}" dt="2022-07-31T11:21:43.692" v="411"/>
        <pc:sldMkLst>
          <pc:docMk/>
          <pc:sldMk cId="3353876551" sldId="301"/>
        </pc:sldMkLst>
      </pc:sldChg>
      <pc:sldChg chg="ord">
        <pc:chgData name="NUR FATHIAH BINTI ZULKIFLI" userId="912bacbc-e8ef-4fe3-b5f0-76a24735f21b" providerId="ADAL" clId="{4FE87C00-A91E-4CDF-8A0F-726F6A89A6DF}" dt="2022-07-31T11:21:24.267" v="405"/>
        <pc:sldMkLst>
          <pc:docMk/>
          <pc:sldMk cId="2444161146" sldId="303"/>
        </pc:sldMkLst>
      </pc:sldChg>
      <pc:sldChg chg="addSp modSp mod">
        <pc:chgData name="NUR FATHIAH BINTI ZULKIFLI" userId="912bacbc-e8ef-4fe3-b5f0-76a24735f21b" providerId="ADAL" clId="{4FE87C00-A91E-4CDF-8A0F-726F6A89A6DF}" dt="2022-07-31T11:35:45.917" v="490" actId="1076"/>
        <pc:sldMkLst>
          <pc:docMk/>
          <pc:sldMk cId="3435458709" sldId="304"/>
        </pc:sldMkLst>
        <pc:spChg chg="add mod">
          <ac:chgData name="NUR FATHIAH BINTI ZULKIFLI" userId="912bacbc-e8ef-4fe3-b5f0-76a24735f21b" providerId="ADAL" clId="{4FE87C00-A91E-4CDF-8A0F-726F6A89A6DF}" dt="2022-07-31T11:35:45.917" v="490" actId="1076"/>
          <ac:spMkLst>
            <pc:docMk/>
            <pc:sldMk cId="3435458709" sldId="304"/>
            <ac:spMk id="21" creationId="{6819316A-1633-3C03-70C0-2E251D148B5A}"/>
          </ac:spMkLst>
        </pc:spChg>
        <pc:spChg chg="add mod">
          <ac:chgData name="NUR FATHIAH BINTI ZULKIFLI" userId="912bacbc-e8ef-4fe3-b5f0-76a24735f21b" providerId="ADAL" clId="{4FE87C00-A91E-4CDF-8A0F-726F6A89A6DF}" dt="2022-07-31T11:35:45.917" v="490" actId="1076"/>
          <ac:spMkLst>
            <pc:docMk/>
            <pc:sldMk cId="3435458709" sldId="304"/>
            <ac:spMk id="22" creationId="{67DA16ED-CB70-6441-82E0-47041CFE0373}"/>
          </ac:spMkLst>
        </pc:spChg>
      </pc:sldChg>
      <pc:sldChg chg="modSp mod">
        <pc:chgData name="NUR FATHIAH BINTI ZULKIFLI" userId="912bacbc-e8ef-4fe3-b5f0-76a24735f21b" providerId="ADAL" clId="{4FE87C00-A91E-4CDF-8A0F-726F6A89A6DF}" dt="2022-07-31T10:42:31.194" v="1" actId="27636"/>
        <pc:sldMkLst>
          <pc:docMk/>
          <pc:sldMk cId="2214880152" sldId="309"/>
        </pc:sldMkLst>
        <pc:spChg chg="mod">
          <ac:chgData name="NUR FATHIAH BINTI ZULKIFLI" userId="912bacbc-e8ef-4fe3-b5f0-76a24735f21b" providerId="ADAL" clId="{4FE87C00-A91E-4CDF-8A0F-726F6A89A6DF}" dt="2022-07-31T10:42:31.194" v="1" actId="27636"/>
          <ac:spMkLst>
            <pc:docMk/>
            <pc:sldMk cId="2214880152" sldId="309"/>
            <ac:spMk id="3" creationId="{2DDEC4C8-9846-814C-BB1E-E75C511BD9D1}"/>
          </ac:spMkLst>
        </pc:spChg>
      </pc:sldChg>
      <pc:sldChg chg="modSp mod">
        <pc:chgData name="NUR FATHIAH BINTI ZULKIFLI" userId="912bacbc-e8ef-4fe3-b5f0-76a24735f21b" providerId="ADAL" clId="{4FE87C00-A91E-4CDF-8A0F-726F6A89A6DF}" dt="2022-07-31T10:42:39.453" v="3" actId="27636"/>
        <pc:sldMkLst>
          <pc:docMk/>
          <pc:sldMk cId="2470601220" sldId="310"/>
        </pc:sldMkLst>
        <pc:spChg chg="mod">
          <ac:chgData name="NUR FATHIAH BINTI ZULKIFLI" userId="912bacbc-e8ef-4fe3-b5f0-76a24735f21b" providerId="ADAL" clId="{4FE87C00-A91E-4CDF-8A0F-726F6A89A6DF}" dt="2022-07-31T10:42:39.453" v="3" actId="27636"/>
          <ac:spMkLst>
            <pc:docMk/>
            <pc:sldMk cId="2470601220" sldId="310"/>
            <ac:spMk id="3" creationId="{2DDEC4C8-9846-814C-BB1E-E75C511BD9D1}"/>
          </ac:spMkLst>
        </pc:spChg>
      </pc:sldChg>
      <pc:sldChg chg="modSp mod">
        <pc:chgData name="NUR FATHIAH BINTI ZULKIFLI" userId="912bacbc-e8ef-4fe3-b5f0-76a24735f21b" providerId="ADAL" clId="{4FE87C00-A91E-4CDF-8A0F-726F6A89A6DF}" dt="2022-07-31T10:42:52.670" v="4" actId="14100"/>
        <pc:sldMkLst>
          <pc:docMk/>
          <pc:sldMk cId="43785881" sldId="311"/>
        </pc:sldMkLst>
        <pc:spChg chg="mod">
          <ac:chgData name="NUR FATHIAH BINTI ZULKIFLI" userId="912bacbc-e8ef-4fe3-b5f0-76a24735f21b" providerId="ADAL" clId="{4FE87C00-A91E-4CDF-8A0F-726F6A89A6DF}" dt="2022-07-31T10:42:52.670" v="4" actId="14100"/>
          <ac:spMkLst>
            <pc:docMk/>
            <pc:sldMk cId="43785881" sldId="311"/>
            <ac:spMk id="3" creationId="{2DDEC4C8-9846-814C-BB1E-E75C511BD9D1}"/>
          </ac:spMkLst>
        </pc:spChg>
      </pc:sldChg>
      <pc:sldChg chg="new del">
        <pc:chgData name="NUR FATHIAH BINTI ZULKIFLI" userId="912bacbc-e8ef-4fe3-b5f0-76a24735f21b" providerId="ADAL" clId="{4FE87C00-A91E-4CDF-8A0F-726F6A89A6DF}" dt="2022-07-31T10:48:10.018" v="8" actId="680"/>
        <pc:sldMkLst>
          <pc:docMk/>
          <pc:sldMk cId="54537379" sldId="312"/>
        </pc:sldMkLst>
      </pc:sldChg>
      <pc:sldChg chg="add del">
        <pc:chgData name="NUR FATHIAH BINTI ZULKIFLI" userId="912bacbc-e8ef-4fe3-b5f0-76a24735f21b" providerId="ADAL" clId="{4FE87C00-A91E-4CDF-8A0F-726F6A89A6DF}" dt="2022-07-31T10:48:18.016" v="10" actId="2890"/>
        <pc:sldMkLst>
          <pc:docMk/>
          <pc:sldMk cId="2071575070" sldId="312"/>
        </pc:sldMkLst>
      </pc:sldChg>
      <pc:sldChg chg="addSp delSp modSp new del mod">
        <pc:chgData name="NUR FATHIAH BINTI ZULKIFLI" userId="912bacbc-e8ef-4fe3-b5f0-76a24735f21b" providerId="ADAL" clId="{4FE87C00-A91E-4CDF-8A0F-726F6A89A6DF}" dt="2022-07-31T11:38:59.790" v="532" actId="47"/>
        <pc:sldMkLst>
          <pc:docMk/>
          <pc:sldMk cId="2201046193" sldId="312"/>
        </pc:sldMkLst>
        <pc:spChg chg="add mod">
          <ac:chgData name="NUR FATHIAH BINTI ZULKIFLI" userId="912bacbc-e8ef-4fe3-b5f0-76a24735f21b" providerId="ADAL" clId="{4FE87C00-A91E-4CDF-8A0F-726F6A89A6DF}" dt="2022-07-31T11:36:06.367" v="492" actId="1076"/>
          <ac:spMkLst>
            <pc:docMk/>
            <pc:sldMk cId="2201046193" sldId="312"/>
            <ac:spMk id="3" creationId="{9CDA0067-E224-6A02-296A-A2B988FDDDA2}"/>
          </ac:spMkLst>
        </pc:spChg>
        <pc:spChg chg="add del mod">
          <ac:chgData name="NUR FATHIAH BINTI ZULKIFLI" userId="912bacbc-e8ef-4fe3-b5f0-76a24735f21b" providerId="ADAL" clId="{4FE87C00-A91E-4CDF-8A0F-726F6A89A6DF}" dt="2022-07-31T10:51:41.265" v="13" actId="478"/>
          <ac:spMkLst>
            <pc:docMk/>
            <pc:sldMk cId="2201046193" sldId="312"/>
            <ac:spMk id="4" creationId="{EF267B9A-6298-6BCD-A73F-B0B68B931BA0}"/>
          </ac:spMkLst>
        </pc:spChg>
        <pc:spChg chg="add mod">
          <ac:chgData name="NUR FATHIAH BINTI ZULKIFLI" userId="912bacbc-e8ef-4fe3-b5f0-76a24735f21b" providerId="ADAL" clId="{4FE87C00-A91E-4CDF-8A0F-726F6A89A6DF}" dt="2022-07-31T11:36:06.367" v="492" actId="1076"/>
          <ac:spMkLst>
            <pc:docMk/>
            <pc:sldMk cId="2201046193" sldId="312"/>
            <ac:spMk id="5" creationId="{ECF474D4-15AD-9E59-C964-AEB41493F281}"/>
          </ac:spMkLst>
        </pc:spChg>
        <pc:spChg chg="add del mod">
          <ac:chgData name="NUR FATHIAH BINTI ZULKIFLI" userId="912bacbc-e8ef-4fe3-b5f0-76a24735f21b" providerId="ADAL" clId="{4FE87C00-A91E-4CDF-8A0F-726F6A89A6DF}" dt="2022-07-31T10:51:41.265" v="13" actId="478"/>
          <ac:spMkLst>
            <pc:docMk/>
            <pc:sldMk cId="2201046193" sldId="312"/>
            <ac:spMk id="6" creationId="{4020A213-C728-5AF2-BD03-29FB2A0441A2}"/>
          </ac:spMkLst>
        </pc:spChg>
        <pc:spChg chg="add del mod">
          <ac:chgData name="NUR FATHIAH BINTI ZULKIFLI" userId="912bacbc-e8ef-4fe3-b5f0-76a24735f21b" providerId="ADAL" clId="{4FE87C00-A91E-4CDF-8A0F-726F6A89A6DF}" dt="2022-07-31T11:38:03.163" v="520" actId="478"/>
          <ac:spMkLst>
            <pc:docMk/>
            <pc:sldMk cId="2201046193" sldId="312"/>
            <ac:spMk id="8" creationId="{F6AF30FC-26E9-4A93-FF4C-1C2772930887}"/>
          </ac:spMkLst>
        </pc:spChg>
        <pc:spChg chg="add del mod">
          <ac:chgData name="NUR FATHIAH BINTI ZULKIFLI" userId="912bacbc-e8ef-4fe3-b5f0-76a24735f21b" providerId="ADAL" clId="{4FE87C00-A91E-4CDF-8A0F-726F6A89A6DF}" dt="2022-07-31T11:37:05.626" v="500" actId="478"/>
          <ac:spMkLst>
            <pc:docMk/>
            <pc:sldMk cId="2201046193" sldId="312"/>
            <ac:spMk id="12" creationId="{120DC8DC-51F6-4F2C-7DE4-242D1874B1AB}"/>
          </ac:spMkLst>
        </pc:spChg>
        <pc:spChg chg="mod topLvl">
          <ac:chgData name="NUR FATHIAH BINTI ZULKIFLI" userId="912bacbc-e8ef-4fe3-b5f0-76a24735f21b" providerId="ADAL" clId="{4FE87C00-A91E-4CDF-8A0F-726F6A89A6DF}" dt="2022-07-31T11:38:35.232" v="527" actId="165"/>
          <ac:spMkLst>
            <pc:docMk/>
            <pc:sldMk cId="2201046193" sldId="312"/>
            <ac:spMk id="14" creationId="{865F4B3F-8BD2-99B2-7979-F7660B6F4982}"/>
          </ac:spMkLst>
        </pc:spChg>
        <pc:spChg chg="del mod topLvl">
          <ac:chgData name="NUR FATHIAH BINTI ZULKIFLI" userId="912bacbc-e8ef-4fe3-b5f0-76a24735f21b" providerId="ADAL" clId="{4FE87C00-A91E-4CDF-8A0F-726F6A89A6DF}" dt="2022-07-31T11:38:37.377" v="528" actId="478"/>
          <ac:spMkLst>
            <pc:docMk/>
            <pc:sldMk cId="2201046193" sldId="312"/>
            <ac:spMk id="15" creationId="{5BDC9671-E529-528D-6DE8-8FBAD6B67DB5}"/>
          </ac:spMkLst>
        </pc:spChg>
        <pc:grpChg chg="add del mod">
          <ac:chgData name="NUR FATHIAH BINTI ZULKIFLI" userId="912bacbc-e8ef-4fe3-b5f0-76a24735f21b" providerId="ADAL" clId="{4FE87C00-A91E-4CDF-8A0F-726F6A89A6DF}" dt="2022-07-31T11:38:35.232" v="527" actId="165"/>
          <ac:grpSpMkLst>
            <pc:docMk/>
            <pc:sldMk cId="2201046193" sldId="312"/>
            <ac:grpSpMk id="13" creationId="{533C28E4-9403-15C2-960C-037B41446B93}"/>
          </ac:grpSpMkLst>
        </pc:grpChg>
        <pc:cxnChg chg="add mod">
          <ac:chgData name="NUR FATHIAH BINTI ZULKIFLI" userId="912bacbc-e8ef-4fe3-b5f0-76a24735f21b" providerId="ADAL" clId="{4FE87C00-A91E-4CDF-8A0F-726F6A89A6DF}" dt="2022-07-31T11:38:41.500" v="529" actId="1076"/>
          <ac:cxnSpMkLst>
            <pc:docMk/>
            <pc:sldMk cId="2201046193" sldId="312"/>
            <ac:cxnSpMk id="7" creationId="{33C15654-8005-3E27-B952-1E3C1929B9DC}"/>
          </ac:cxnSpMkLst>
        </pc:cxnChg>
      </pc:sldChg>
      <pc:sldChg chg="addSp delSp modSp new del mod">
        <pc:chgData name="NUR FATHIAH BINTI ZULKIFLI" userId="912bacbc-e8ef-4fe3-b5f0-76a24735f21b" providerId="ADAL" clId="{4FE87C00-A91E-4CDF-8A0F-726F6A89A6DF}" dt="2022-07-31T11:07:52.908" v="176" actId="47"/>
        <pc:sldMkLst>
          <pc:docMk/>
          <pc:sldMk cId="3876263047" sldId="313"/>
        </pc:sldMkLst>
        <pc:spChg chg="add mod">
          <ac:chgData name="NUR FATHIAH BINTI ZULKIFLI" userId="912bacbc-e8ef-4fe3-b5f0-76a24735f21b" providerId="ADAL" clId="{4FE87C00-A91E-4CDF-8A0F-726F6A89A6DF}" dt="2022-07-31T10:52:38.898" v="18"/>
          <ac:spMkLst>
            <pc:docMk/>
            <pc:sldMk cId="3876263047" sldId="313"/>
            <ac:spMk id="3" creationId="{678B1425-3ECF-1AB3-1A49-3C5AC9EDBAAE}"/>
          </ac:spMkLst>
        </pc:spChg>
        <pc:spChg chg="add mod">
          <ac:chgData name="NUR FATHIAH BINTI ZULKIFLI" userId="912bacbc-e8ef-4fe3-b5f0-76a24735f21b" providerId="ADAL" clId="{4FE87C00-A91E-4CDF-8A0F-726F6A89A6DF}" dt="2022-07-31T11:00:00.036" v="126" actId="1076"/>
          <ac:spMkLst>
            <pc:docMk/>
            <pc:sldMk cId="3876263047" sldId="313"/>
            <ac:spMk id="4" creationId="{3A79A554-536E-3106-6A53-5DBA9B07F54B}"/>
          </ac:spMkLst>
        </pc:spChg>
        <pc:spChg chg="add mod">
          <ac:chgData name="NUR FATHIAH BINTI ZULKIFLI" userId="912bacbc-e8ef-4fe3-b5f0-76a24735f21b" providerId="ADAL" clId="{4FE87C00-A91E-4CDF-8A0F-726F6A89A6DF}" dt="2022-07-31T10:52:38.898" v="18"/>
          <ac:spMkLst>
            <pc:docMk/>
            <pc:sldMk cId="3876263047" sldId="313"/>
            <ac:spMk id="5" creationId="{77F65DC3-9DD0-D4AA-066D-6D1CA1FAC929}"/>
          </ac:spMkLst>
        </pc:spChg>
        <pc:spChg chg="add mod">
          <ac:chgData name="NUR FATHIAH BINTI ZULKIFLI" userId="912bacbc-e8ef-4fe3-b5f0-76a24735f21b" providerId="ADAL" clId="{4FE87C00-A91E-4CDF-8A0F-726F6A89A6DF}" dt="2022-07-31T10:52:38.898" v="18"/>
          <ac:spMkLst>
            <pc:docMk/>
            <pc:sldMk cId="3876263047" sldId="313"/>
            <ac:spMk id="6" creationId="{F6E1FD0D-68A0-5091-C11B-6F1B3B5C55D4}"/>
          </ac:spMkLst>
        </pc:spChg>
        <pc:spChg chg="add mod">
          <ac:chgData name="NUR FATHIAH BINTI ZULKIFLI" userId="912bacbc-e8ef-4fe3-b5f0-76a24735f21b" providerId="ADAL" clId="{4FE87C00-A91E-4CDF-8A0F-726F6A89A6DF}" dt="2022-07-31T10:52:38.898" v="18"/>
          <ac:spMkLst>
            <pc:docMk/>
            <pc:sldMk cId="3876263047" sldId="313"/>
            <ac:spMk id="7" creationId="{3084CA06-1461-E386-990C-57A0010CCE41}"/>
          </ac:spMkLst>
        </pc:spChg>
        <pc:spChg chg="add mod">
          <ac:chgData name="NUR FATHIAH BINTI ZULKIFLI" userId="912bacbc-e8ef-4fe3-b5f0-76a24735f21b" providerId="ADAL" clId="{4FE87C00-A91E-4CDF-8A0F-726F6A89A6DF}" dt="2022-07-31T10:52:38.898" v="18"/>
          <ac:spMkLst>
            <pc:docMk/>
            <pc:sldMk cId="3876263047" sldId="313"/>
            <ac:spMk id="8" creationId="{51405D42-7637-80CD-FBCF-F7A2E307EA39}"/>
          </ac:spMkLst>
        </pc:spChg>
        <pc:spChg chg="mod">
          <ac:chgData name="NUR FATHIAH BINTI ZULKIFLI" userId="912bacbc-e8ef-4fe3-b5f0-76a24735f21b" providerId="ADAL" clId="{4FE87C00-A91E-4CDF-8A0F-726F6A89A6DF}" dt="2022-07-31T10:59:55.623" v="124"/>
          <ac:spMkLst>
            <pc:docMk/>
            <pc:sldMk cId="3876263047" sldId="313"/>
            <ac:spMk id="11" creationId="{EDBD4DA2-20F6-1853-BDB9-120CC07B411A}"/>
          </ac:spMkLst>
        </pc:spChg>
        <pc:spChg chg="mod">
          <ac:chgData name="NUR FATHIAH BINTI ZULKIFLI" userId="912bacbc-e8ef-4fe3-b5f0-76a24735f21b" providerId="ADAL" clId="{4FE87C00-A91E-4CDF-8A0F-726F6A89A6DF}" dt="2022-07-31T10:59:55.623" v="124"/>
          <ac:spMkLst>
            <pc:docMk/>
            <pc:sldMk cId="3876263047" sldId="313"/>
            <ac:spMk id="12" creationId="{D768FBE6-F585-7CCE-4E71-529FAAADDD99}"/>
          </ac:spMkLst>
        </pc:spChg>
        <pc:spChg chg="add del mod">
          <ac:chgData name="NUR FATHIAH BINTI ZULKIFLI" userId="912bacbc-e8ef-4fe3-b5f0-76a24735f21b" providerId="ADAL" clId="{4FE87C00-A91E-4CDF-8A0F-726F6A89A6DF}" dt="2022-07-31T11:00:46.666" v="130" actId="478"/>
          <ac:spMkLst>
            <pc:docMk/>
            <pc:sldMk cId="3876263047" sldId="313"/>
            <ac:spMk id="13" creationId="{F71EAAB2-6AE9-B22F-72CB-473E0288D5BB}"/>
          </ac:spMkLst>
        </pc:spChg>
        <pc:spChg chg="add del mod">
          <ac:chgData name="NUR FATHIAH BINTI ZULKIFLI" userId="912bacbc-e8ef-4fe3-b5f0-76a24735f21b" providerId="ADAL" clId="{4FE87C00-A91E-4CDF-8A0F-726F6A89A6DF}" dt="2022-07-31T11:01:06.289" v="132" actId="478"/>
          <ac:spMkLst>
            <pc:docMk/>
            <pc:sldMk cId="3876263047" sldId="313"/>
            <ac:spMk id="14" creationId="{FCFB2A1B-7DF8-8E17-5BFB-F223F789F94E}"/>
          </ac:spMkLst>
        </pc:spChg>
        <pc:grpChg chg="add mod">
          <ac:chgData name="NUR FATHIAH BINTI ZULKIFLI" userId="912bacbc-e8ef-4fe3-b5f0-76a24735f21b" providerId="ADAL" clId="{4FE87C00-A91E-4CDF-8A0F-726F6A89A6DF}" dt="2022-07-31T11:00:06.463" v="127" actId="1076"/>
          <ac:grpSpMkLst>
            <pc:docMk/>
            <pc:sldMk cId="3876263047" sldId="313"/>
            <ac:grpSpMk id="10" creationId="{675B1F2A-D559-9FBD-4789-E019968C7808}"/>
          </ac:grpSpMkLst>
        </pc:grpChg>
        <pc:cxnChg chg="add mod">
          <ac:chgData name="NUR FATHIAH BINTI ZULKIFLI" userId="912bacbc-e8ef-4fe3-b5f0-76a24735f21b" providerId="ADAL" clId="{4FE87C00-A91E-4CDF-8A0F-726F6A89A6DF}" dt="2022-07-31T11:00:06.463" v="127" actId="1076"/>
          <ac:cxnSpMkLst>
            <pc:docMk/>
            <pc:sldMk cId="3876263047" sldId="313"/>
            <ac:cxnSpMk id="9" creationId="{07F37E1F-FE5A-9DF2-AEC8-98B9009ACB14}"/>
          </ac:cxnSpMkLst>
        </pc:cxnChg>
      </pc:sldChg>
      <pc:sldChg chg="addSp modSp new del mod ord">
        <pc:chgData name="NUR FATHIAH BINTI ZULKIFLI" userId="912bacbc-e8ef-4fe3-b5f0-76a24735f21b" providerId="ADAL" clId="{4FE87C00-A91E-4CDF-8A0F-726F6A89A6DF}" dt="2022-07-31T11:35:54.124" v="491" actId="47"/>
        <pc:sldMkLst>
          <pc:docMk/>
          <pc:sldMk cId="2989104913" sldId="314"/>
        </pc:sldMkLst>
        <pc:spChg chg="add mod">
          <ac:chgData name="NUR FATHIAH BINTI ZULKIFLI" userId="912bacbc-e8ef-4fe3-b5f0-76a24735f21b" providerId="ADAL" clId="{4FE87C00-A91E-4CDF-8A0F-726F6A89A6DF}" dt="2022-07-31T10:58:05.194" v="123" actId="12"/>
          <ac:spMkLst>
            <pc:docMk/>
            <pc:sldMk cId="2989104913" sldId="314"/>
            <ac:spMk id="3" creationId="{FF0B5ADB-62C2-388E-7296-E1B27D125315}"/>
          </ac:spMkLst>
        </pc:spChg>
      </pc:sldChg>
      <pc:sldChg chg="new del">
        <pc:chgData name="NUR FATHIAH BINTI ZULKIFLI" userId="912bacbc-e8ef-4fe3-b5f0-76a24735f21b" providerId="ADAL" clId="{4FE87C00-A91E-4CDF-8A0F-726F6A89A6DF}" dt="2022-07-31T11:01:10.274" v="134" actId="680"/>
        <pc:sldMkLst>
          <pc:docMk/>
          <pc:sldMk cId="29164665" sldId="315"/>
        </pc:sldMkLst>
      </pc:sldChg>
      <pc:sldChg chg="addSp delSp modSp new mod">
        <pc:chgData name="NUR FATHIAH BINTI ZULKIFLI" userId="912bacbc-e8ef-4fe3-b5f0-76a24735f21b" providerId="ADAL" clId="{4FE87C00-A91E-4CDF-8A0F-726F6A89A6DF}" dt="2022-07-31T11:57:01.953" v="866" actId="552"/>
        <pc:sldMkLst>
          <pc:docMk/>
          <pc:sldMk cId="4101447429" sldId="315"/>
        </pc:sldMkLst>
        <pc:spChg chg="mod">
          <ac:chgData name="NUR FATHIAH BINTI ZULKIFLI" userId="912bacbc-e8ef-4fe3-b5f0-76a24735f21b" providerId="ADAL" clId="{4FE87C00-A91E-4CDF-8A0F-726F6A89A6DF}" dt="2022-07-31T11:32:27.192" v="471" actId="20577"/>
          <ac:spMkLst>
            <pc:docMk/>
            <pc:sldMk cId="4101447429" sldId="315"/>
            <ac:spMk id="2" creationId="{4EA5830F-3A82-585A-992E-65A992FB75EA}"/>
          </ac:spMkLst>
        </pc:spChg>
        <pc:spChg chg="add mod">
          <ac:chgData name="NUR FATHIAH BINTI ZULKIFLI" userId="912bacbc-e8ef-4fe3-b5f0-76a24735f21b" providerId="ADAL" clId="{4FE87C00-A91E-4CDF-8A0F-726F6A89A6DF}" dt="2022-07-31T11:56:40.596" v="863" actId="552"/>
          <ac:spMkLst>
            <pc:docMk/>
            <pc:sldMk cId="4101447429" sldId="315"/>
            <ac:spMk id="4" creationId="{22EE9BA7-206E-78C1-1362-9CCC6EC576E3}"/>
          </ac:spMkLst>
        </pc:spChg>
        <pc:spChg chg="add mod">
          <ac:chgData name="NUR FATHIAH BINTI ZULKIFLI" userId="912bacbc-e8ef-4fe3-b5f0-76a24735f21b" providerId="ADAL" clId="{4FE87C00-A91E-4CDF-8A0F-726F6A89A6DF}" dt="2022-07-31T11:56:40.596" v="863" actId="552"/>
          <ac:spMkLst>
            <pc:docMk/>
            <pc:sldMk cId="4101447429" sldId="315"/>
            <ac:spMk id="5" creationId="{5003DBDE-DD35-6F4D-E361-144ABC7ABA22}"/>
          </ac:spMkLst>
        </pc:spChg>
        <pc:spChg chg="add mod">
          <ac:chgData name="NUR FATHIAH BINTI ZULKIFLI" userId="912bacbc-e8ef-4fe3-b5f0-76a24735f21b" providerId="ADAL" clId="{4FE87C00-A91E-4CDF-8A0F-726F6A89A6DF}" dt="2022-07-31T11:57:01.953" v="866" actId="552"/>
          <ac:spMkLst>
            <pc:docMk/>
            <pc:sldMk cId="4101447429" sldId="315"/>
            <ac:spMk id="6" creationId="{78B7C4ED-1214-63C3-C261-CE1EDB625769}"/>
          </ac:spMkLst>
        </pc:spChg>
        <pc:spChg chg="add del mod">
          <ac:chgData name="NUR FATHIAH BINTI ZULKIFLI" userId="912bacbc-e8ef-4fe3-b5f0-76a24735f21b" providerId="ADAL" clId="{4FE87C00-A91E-4CDF-8A0F-726F6A89A6DF}" dt="2022-07-31T11:24:27.913" v="436" actId="478"/>
          <ac:spMkLst>
            <pc:docMk/>
            <pc:sldMk cId="4101447429" sldId="315"/>
            <ac:spMk id="7" creationId="{6D436F6B-30AC-48FB-380B-CF1A4CC243FB}"/>
          </ac:spMkLst>
        </pc:spChg>
        <pc:spChg chg="add del mod">
          <ac:chgData name="NUR FATHIAH BINTI ZULKIFLI" userId="912bacbc-e8ef-4fe3-b5f0-76a24735f21b" providerId="ADAL" clId="{4FE87C00-A91E-4CDF-8A0F-726F6A89A6DF}" dt="2022-07-31T11:24:27.913" v="436" actId="478"/>
          <ac:spMkLst>
            <pc:docMk/>
            <pc:sldMk cId="4101447429" sldId="315"/>
            <ac:spMk id="8" creationId="{226BAED8-B2FD-8B9D-C311-756B95DF247E}"/>
          </ac:spMkLst>
        </pc:spChg>
        <pc:spChg chg="add del mod">
          <ac:chgData name="NUR FATHIAH BINTI ZULKIFLI" userId="912bacbc-e8ef-4fe3-b5f0-76a24735f21b" providerId="ADAL" clId="{4FE87C00-A91E-4CDF-8A0F-726F6A89A6DF}" dt="2022-07-31T11:24:27.913" v="436" actId="478"/>
          <ac:spMkLst>
            <pc:docMk/>
            <pc:sldMk cId="4101447429" sldId="315"/>
            <ac:spMk id="9" creationId="{A923DAEC-1E8B-01D7-36AE-B453D66D9CFD}"/>
          </ac:spMkLst>
        </pc:spChg>
        <pc:spChg chg="mod topLvl">
          <ac:chgData name="NUR FATHIAH BINTI ZULKIFLI" userId="912bacbc-e8ef-4fe3-b5f0-76a24735f21b" providerId="ADAL" clId="{4FE87C00-A91E-4CDF-8A0F-726F6A89A6DF}" dt="2022-07-31T11:56:47.845" v="864" actId="552"/>
          <ac:spMkLst>
            <pc:docMk/>
            <pc:sldMk cId="4101447429" sldId="315"/>
            <ac:spMk id="12" creationId="{B878CF74-D41E-0838-A726-9B113996DB94}"/>
          </ac:spMkLst>
        </pc:spChg>
        <pc:spChg chg="del mod topLvl">
          <ac:chgData name="NUR FATHIAH BINTI ZULKIFLI" userId="912bacbc-e8ef-4fe3-b5f0-76a24735f21b" providerId="ADAL" clId="{4FE87C00-A91E-4CDF-8A0F-726F6A89A6DF}" dt="2022-07-31T11:08:31.285" v="181" actId="478"/>
          <ac:spMkLst>
            <pc:docMk/>
            <pc:sldMk cId="4101447429" sldId="315"/>
            <ac:spMk id="13" creationId="{A6C36F5C-BA6A-F910-0478-F1E4D16B610B}"/>
          </ac:spMkLst>
        </pc:spChg>
        <pc:spChg chg="mod topLvl">
          <ac:chgData name="NUR FATHIAH BINTI ZULKIFLI" userId="912bacbc-e8ef-4fe3-b5f0-76a24735f21b" providerId="ADAL" clId="{4FE87C00-A91E-4CDF-8A0F-726F6A89A6DF}" dt="2022-07-31T11:56:47.845" v="864" actId="552"/>
          <ac:spMkLst>
            <pc:docMk/>
            <pc:sldMk cId="4101447429" sldId="315"/>
            <ac:spMk id="18" creationId="{1450FE36-0245-6BA3-A866-6A17525A61B3}"/>
          </ac:spMkLst>
        </pc:spChg>
        <pc:spChg chg="mod topLvl">
          <ac:chgData name="NUR FATHIAH BINTI ZULKIFLI" userId="912bacbc-e8ef-4fe3-b5f0-76a24735f21b" providerId="ADAL" clId="{4FE87C00-A91E-4CDF-8A0F-726F6A89A6DF}" dt="2022-07-31T11:56:19.285" v="861" actId="12789"/>
          <ac:spMkLst>
            <pc:docMk/>
            <pc:sldMk cId="4101447429" sldId="315"/>
            <ac:spMk id="21" creationId="{7FDA8CA5-6CFE-41FD-3E3A-49F6C6B5D141}"/>
          </ac:spMkLst>
        </pc:spChg>
        <pc:spChg chg="add del mod">
          <ac:chgData name="NUR FATHIAH BINTI ZULKIFLI" userId="912bacbc-e8ef-4fe3-b5f0-76a24735f21b" providerId="ADAL" clId="{4FE87C00-A91E-4CDF-8A0F-726F6A89A6DF}" dt="2022-07-31T11:24:00.156" v="424"/>
          <ac:spMkLst>
            <pc:docMk/>
            <pc:sldMk cId="4101447429" sldId="315"/>
            <ac:spMk id="22" creationId="{1E731C17-3F11-55B2-3E6A-06215A1C980C}"/>
          </ac:spMkLst>
        </pc:spChg>
        <pc:spChg chg="add del mod">
          <ac:chgData name="NUR FATHIAH BINTI ZULKIFLI" userId="912bacbc-e8ef-4fe3-b5f0-76a24735f21b" providerId="ADAL" clId="{4FE87C00-A91E-4CDF-8A0F-726F6A89A6DF}" dt="2022-07-31T11:45:19.114" v="630" actId="478"/>
          <ac:spMkLst>
            <pc:docMk/>
            <pc:sldMk cId="4101447429" sldId="315"/>
            <ac:spMk id="23" creationId="{A296D3E8-D897-C3DB-77BB-79A02AD0710F}"/>
          </ac:spMkLst>
        </pc:spChg>
        <pc:spChg chg="add mod">
          <ac:chgData name="NUR FATHIAH BINTI ZULKIFLI" userId="912bacbc-e8ef-4fe3-b5f0-76a24735f21b" providerId="ADAL" clId="{4FE87C00-A91E-4CDF-8A0F-726F6A89A6DF}" dt="2022-07-31T11:56:40.596" v="863" actId="552"/>
          <ac:spMkLst>
            <pc:docMk/>
            <pc:sldMk cId="4101447429" sldId="315"/>
            <ac:spMk id="24" creationId="{3B244EF6-53A1-1F14-D5B3-279B4D4BE94E}"/>
          </ac:spMkLst>
        </pc:spChg>
        <pc:spChg chg="add mod">
          <ac:chgData name="NUR FATHIAH BINTI ZULKIFLI" userId="912bacbc-e8ef-4fe3-b5f0-76a24735f21b" providerId="ADAL" clId="{4FE87C00-A91E-4CDF-8A0F-726F6A89A6DF}" dt="2022-07-31T11:56:40.596" v="863" actId="552"/>
          <ac:spMkLst>
            <pc:docMk/>
            <pc:sldMk cId="4101447429" sldId="315"/>
            <ac:spMk id="25" creationId="{8AD24F83-D113-5ED7-0FED-5D705D843CFF}"/>
          </ac:spMkLst>
        </pc:spChg>
        <pc:spChg chg="add del mod">
          <ac:chgData name="NUR FATHIAH BINTI ZULKIFLI" userId="912bacbc-e8ef-4fe3-b5f0-76a24735f21b" providerId="ADAL" clId="{4FE87C00-A91E-4CDF-8A0F-726F6A89A6DF}" dt="2022-07-31T11:45:19.114" v="630" actId="478"/>
          <ac:spMkLst>
            <pc:docMk/>
            <pc:sldMk cId="4101447429" sldId="315"/>
            <ac:spMk id="26" creationId="{DFB90BD5-E3D3-6EBF-9649-E9BE6F7AED71}"/>
          </ac:spMkLst>
        </pc:spChg>
        <pc:spChg chg="add del mod">
          <ac:chgData name="NUR FATHIAH BINTI ZULKIFLI" userId="912bacbc-e8ef-4fe3-b5f0-76a24735f21b" providerId="ADAL" clId="{4FE87C00-A91E-4CDF-8A0F-726F6A89A6DF}" dt="2022-07-31T11:45:50.235" v="638" actId="478"/>
          <ac:spMkLst>
            <pc:docMk/>
            <pc:sldMk cId="4101447429" sldId="315"/>
            <ac:spMk id="27" creationId="{203B5261-1BC9-09EF-1CAF-EAA5AEB9CF1F}"/>
          </ac:spMkLst>
        </pc:spChg>
        <pc:spChg chg="add mod">
          <ac:chgData name="NUR FATHIAH BINTI ZULKIFLI" userId="912bacbc-e8ef-4fe3-b5f0-76a24735f21b" providerId="ADAL" clId="{4FE87C00-A91E-4CDF-8A0F-726F6A89A6DF}" dt="2022-07-31T11:55:59.766" v="859" actId="12789"/>
          <ac:spMkLst>
            <pc:docMk/>
            <pc:sldMk cId="4101447429" sldId="315"/>
            <ac:spMk id="28" creationId="{A256CB34-BFDF-CFF3-DFB1-E8D6CA3DCDBB}"/>
          </ac:spMkLst>
        </pc:spChg>
        <pc:spChg chg="add del mod">
          <ac:chgData name="NUR FATHIAH BINTI ZULKIFLI" userId="912bacbc-e8ef-4fe3-b5f0-76a24735f21b" providerId="ADAL" clId="{4FE87C00-A91E-4CDF-8A0F-726F6A89A6DF}" dt="2022-07-31T11:45:36.545" v="635" actId="478"/>
          <ac:spMkLst>
            <pc:docMk/>
            <pc:sldMk cId="4101447429" sldId="315"/>
            <ac:spMk id="29" creationId="{85CFAD44-E1A1-3AF6-12F8-7B4A02B5EB07}"/>
          </ac:spMkLst>
        </pc:spChg>
        <pc:spChg chg="add mod">
          <ac:chgData name="NUR FATHIAH BINTI ZULKIFLI" userId="912bacbc-e8ef-4fe3-b5f0-76a24735f21b" providerId="ADAL" clId="{4FE87C00-A91E-4CDF-8A0F-726F6A89A6DF}" dt="2022-07-31T11:57:01.953" v="866" actId="552"/>
          <ac:spMkLst>
            <pc:docMk/>
            <pc:sldMk cId="4101447429" sldId="315"/>
            <ac:spMk id="30" creationId="{6CD251EE-47D0-6085-A304-116B6626941F}"/>
          </ac:spMkLst>
        </pc:spChg>
        <pc:spChg chg="add mod">
          <ac:chgData name="NUR FATHIAH BINTI ZULKIFLI" userId="912bacbc-e8ef-4fe3-b5f0-76a24735f21b" providerId="ADAL" clId="{4FE87C00-A91E-4CDF-8A0F-726F6A89A6DF}" dt="2022-07-31T11:56:09.624" v="860" actId="12789"/>
          <ac:spMkLst>
            <pc:docMk/>
            <pc:sldMk cId="4101447429" sldId="315"/>
            <ac:spMk id="31" creationId="{DCF90A70-84D5-B12B-A4D6-54C5EA01004F}"/>
          </ac:spMkLst>
        </pc:spChg>
        <pc:spChg chg="add mod">
          <ac:chgData name="NUR FATHIAH BINTI ZULKIFLI" userId="912bacbc-e8ef-4fe3-b5f0-76a24735f21b" providerId="ADAL" clId="{4FE87C00-A91E-4CDF-8A0F-726F6A89A6DF}" dt="2022-07-31T11:57:01.953" v="866" actId="552"/>
          <ac:spMkLst>
            <pc:docMk/>
            <pc:sldMk cId="4101447429" sldId="315"/>
            <ac:spMk id="32" creationId="{3124EDED-E352-D6A5-4916-84852BB04218}"/>
          </ac:spMkLst>
        </pc:spChg>
        <pc:spChg chg="add mod">
          <ac:chgData name="NUR FATHIAH BINTI ZULKIFLI" userId="912bacbc-e8ef-4fe3-b5f0-76a24735f21b" providerId="ADAL" clId="{4FE87C00-A91E-4CDF-8A0F-726F6A89A6DF}" dt="2022-07-31T11:56:19.285" v="861" actId="12789"/>
          <ac:spMkLst>
            <pc:docMk/>
            <pc:sldMk cId="4101447429" sldId="315"/>
            <ac:spMk id="33" creationId="{BEA7C4A1-2AB8-1968-5EDD-E1EA97368841}"/>
          </ac:spMkLst>
        </pc:spChg>
        <pc:spChg chg="add del mod">
          <ac:chgData name="NUR FATHIAH BINTI ZULKIFLI" userId="912bacbc-e8ef-4fe3-b5f0-76a24735f21b" providerId="ADAL" clId="{4FE87C00-A91E-4CDF-8A0F-726F6A89A6DF}" dt="2022-07-31T11:48:18.596" v="655" actId="478"/>
          <ac:spMkLst>
            <pc:docMk/>
            <pc:sldMk cId="4101447429" sldId="315"/>
            <ac:spMk id="34" creationId="{363C9B9A-3B0B-F309-4AD2-3DF1F74A99B5}"/>
          </ac:spMkLst>
        </pc:spChg>
        <pc:spChg chg="add del mod">
          <ac:chgData name="NUR FATHIAH BINTI ZULKIFLI" userId="912bacbc-e8ef-4fe3-b5f0-76a24735f21b" providerId="ADAL" clId="{4FE87C00-A91E-4CDF-8A0F-726F6A89A6DF}" dt="2022-07-31T11:48:18.596" v="655" actId="478"/>
          <ac:spMkLst>
            <pc:docMk/>
            <pc:sldMk cId="4101447429" sldId="315"/>
            <ac:spMk id="35" creationId="{DCAF68DE-978F-4603-2A67-7A4FE37C887B}"/>
          </ac:spMkLst>
        </pc:spChg>
        <pc:spChg chg="add del mod">
          <ac:chgData name="NUR FATHIAH BINTI ZULKIFLI" userId="912bacbc-e8ef-4fe3-b5f0-76a24735f21b" providerId="ADAL" clId="{4FE87C00-A91E-4CDF-8A0F-726F6A89A6DF}" dt="2022-07-31T11:48:18.596" v="655" actId="478"/>
          <ac:spMkLst>
            <pc:docMk/>
            <pc:sldMk cId="4101447429" sldId="315"/>
            <ac:spMk id="36" creationId="{518E3507-A569-B12E-DFCF-08E0881108EA}"/>
          </ac:spMkLst>
        </pc:spChg>
        <pc:spChg chg="add mod">
          <ac:chgData name="NUR FATHIAH BINTI ZULKIFLI" userId="912bacbc-e8ef-4fe3-b5f0-76a24735f21b" providerId="ADAL" clId="{4FE87C00-A91E-4CDF-8A0F-726F6A89A6DF}" dt="2022-07-31T11:56:47.845" v="864" actId="552"/>
          <ac:spMkLst>
            <pc:docMk/>
            <pc:sldMk cId="4101447429" sldId="315"/>
            <ac:spMk id="37" creationId="{6F59F397-3C98-3655-5A6A-0804C817BD75}"/>
          </ac:spMkLst>
        </pc:spChg>
        <pc:spChg chg="add mod">
          <ac:chgData name="NUR FATHIAH BINTI ZULKIFLI" userId="912bacbc-e8ef-4fe3-b5f0-76a24735f21b" providerId="ADAL" clId="{4FE87C00-A91E-4CDF-8A0F-726F6A89A6DF}" dt="2022-07-31T11:56:47.845" v="864" actId="552"/>
          <ac:spMkLst>
            <pc:docMk/>
            <pc:sldMk cId="4101447429" sldId="315"/>
            <ac:spMk id="38" creationId="{9A02774C-B86E-5F3A-B9AA-FC493EB034C7}"/>
          </ac:spMkLst>
        </pc:spChg>
        <pc:spChg chg="add mod">
          <ac:chgData name="NUR FATHIAH BINTI ZULKIFLI" userId="912bacbc-e8ef-4fe3-b5f0-76a24735f21b" providerId="ADAL" clId="{4FE87C00-A91E-4CDF-8A0F-726F6A89A6DF}" dt="2022-07-31T11:56:54.403" v="865" actId="552"/>
          <ac:spMkLst>
            <pc:docMk/>
            <pc:sldMk cId="4101447429" sldId="315"/>
            <ac:spMk id="39" creationId="{2FBB0E43-0C09-2F84-668E-397A62C3AF45}"/>
          </ac:spMkLst>
        </pc:spChg>
        <pc:spChg chg="add mod">
          <ac:chgData name="NUR FATHIAH BINTI ZULKIFLI" userId="912bacbc-e8ef-4fe3-b5f0-76a24735f21b" providerId="ADAL" clId="{4FE87C00-A91E-4CDF-8A0F-726F6A89A6DF}" dt="2022-07-31T11:56:54.403" v="865" actId="552"/>
          <ac:spMkLst>
            <pc:docMk/>
            <pc:sldMk cId="4101447429" sldId="315"/>
            <ac:spMk id="40" creationId="{95CDAFCA-408B-1A68-8DD9-37239A6658C1}"/>
          </ac:spMkLst>
        </pc:spChg>
        <pc:spChg chg="add mod">
          <ac:chgData name="NUR FATHIAH BINTI ZULKIFLI" userId="912bacbc-e8ef-4fe3-b5f0-76a24735f21b" providerId="ADAL" clId="{4FE87C00-A91E-4CDF-8A0F-726F6A89A6DF}" dt="2022-07-31T11:56:54.403" v="865" actId="552"/>
          <ac:spMkLst>
            <pc:docMk/>
            <pc:sldMk cId="4101447429" sldId="315"/>
            <ac:spMk id="41" creationId="{149A3864-CF37-0B95-AC96-0D3BA67DA1C7}"/>
          </ac:spMkLst>
        </pc:spChg>
        <pc:spChg chg="add mod">
          <ac:chgData name="NUR FATHIAH BINTI ZULKIFLI" userId="912bacbc-e8ef-4fe3-b5f0-76a24735f21b" providerId="ADAL" clId="{4FE87C00-A91E-4CDF-8A0F-726F6A89A6DF}" dt="2022-07-31T11:56:09.624" v="860" actId="12789"/>
          <ac:spMkLst>
            <pc:docMk/>
            <pc:sldMk cId="4101447429" sldId="315"/>
            <ac:spMk id="42" creationId="{1793FD86-7FAD-3623-9032-4ED6D31B64E4}"/>
          </ac:spMkLst>
        </pc:spChg>
        <pc:spChg chg="add mod">
          <ac:chgData name="NUR FATHIAH BINTI ZULKIFLI" userId="912bacbc-e8ef-4fe3-b5f0-76a24735f21b" providerId="ADAL" clId="{4FE87C00-A91E-4CDF-8A0F-726F6A89A6DF}" dt="2022-07-31T11:55:59.766" v="859" actId="12789"/>
          <ac:spMkLst>
            <pc:docMk/>
            <pc:sldMk cId="4101447429" sldId="315"/>
            <ac:spMk id="43" creationId="{8EFB8052-3BB6-3BEB-C3E7-45E5BFDA6C84}"/>
          </ac:spMkLst>
        </pc:spChg>
        <pc:grpChg chg="add del mod">
          <ac:chgData name="NUR FATHIAH BINTI ZULKIFLI" userId="912bacbc-e8ef-4fe3-b5f0-76a24735f21b" providerId="ADAL" clId="{4FE87C00-A91E-4CDF-8A0F-726F6A89A6DF}" dt="2022-07-31T11:08:29.016" v="180" actId="165"/>
          <ac:grpSpMkLst>
            <pc:docMk/>
            <pc:sldMk cId="4101447429" sldId="315"/>
            <ac:grpSpMk id="11" creationId="{968E4545-F8D7-23DC-BD34-5FC60D18C06C}"/>
          </ac:grpSpMkLst>
        </pc:grpChg>
        <pc:grpChg chg="add del mod">
          <ac:chgData name="NUR FATHIAH BINTI ZULKIFLI" userId="912bacbc-e8ef-4fe3-b5f0-76a24735f21b" providerId="ADAL" clId="{4FE87C00-A91E-4CDF-8A0F-726F6A89A6DF}" dt="2022-07-31T11:24:50.443" v="439" actId="165"/>
          <ac:grpSpMkLst>
            <pc:docMk/>
            <pc:sldMk cId="4101447429" sldId="315"/>
            <ac:grpSpMk id="15" creationId="{349ADD59-A96D-EEE1-AFF0-39B08302A7C5}"/>
          </ac:grpSpMkLst>
        </pc:grpChg>
        <pc:grpChg chg="add del mod">
          <ac:chgData name="NUR FATHIAH BINTI ZULKIFLI" userId="912bacbc-e8ef-4fe3-b5f0-76a24735f21b" providerId="ADAL" clId="{4FE87C00-A91E-4CDF-8A0F-726F6A89A6DF}" dt="2022-07-31T11:30:59.669" v="444" actId="165"/>
          <ac:grpSpMkLst>
            <pc:docMk/>
            <pc:sldMk cId="4101447429" sldId="315"/>
            <ac:grpSpMk id="16" creationId="{1BA1E0B8-65A7-D07D-D5AA-15501156B6A4}"/>
          </ac:grpSpMkLst>
        </pc:grpChg>
        <pc:grpChg chg="add del mod">
          <ac:chgData name="NUR FATHIAH BINTI ZULKIFLI" userId="912bacbc-e8ef-4fe3-b5f0-76a24735f21b" providerId="ADAL" clId="{4FE87C00-A91E-4CDF-8A0F-726F6A89A6DF}" dt="2022-07-31T11:31:37.060" v="453" actId="165"/>
          <ac:grpSpMkLst>
            <pc:docMk/>
            <pc:sldMk cId="4101447429" sldId="315"/>
            <ac:grpSpMk id="19" creationId="{556ED7F1-D509-3E0C-724E-9CEA7EFD0D37}"/>
          </ac:grpSpMkLst>
        </pc:grpChg>
        <pc:cxnChg chg="add del mod topLvl">
          <ac:chgData name="NUR FATHIAH BINTI ZULKIFLI" userId="912bacbc-e8ef-4fe3-b5f0-76a24735f21b" providerId="ADAL" clId="{4FE87C00-A91E-4CDF-8A0F-726F6A89A6DF}" dt="2022-07-31T11:24:56.346" v="440" actId="478"/>
          <ac:cxnSpMkLst>
            <pc:docMk/>
            <pc:sldMk cId="4101447429" sldId="315"/>
            <ac:cxnSpMk id="10" creationId="{6CD0BC2A-2878-E673-F9CF-E3391AF4D97A}"/>
          </ac:cxnSpMkLst>
        </pc:cxnChg>
        <pc:cxnChg chg="del mod topLvl">
          <ac:chgData name="NUR FATHIAH BINTI ZULKIFLI" userId="912bacbc-e8ef-4fe3-b5f0-76a24735f21b" providerId="ADAL" clId="{4FE87C00-A91E-4CDF-8A0F-726F6A89A6DF}" dt="2022-07-31T11:31:02.036" v="445" actId="478"/>
          <ac:cxnSpMkLst>
            <pc:docMk/>
            <pc:sldMk cId="4101447429" sldId="315"/>
            <ac:cxnSpMk id="17" creationId="{1CD0DB47-D40C-E058-7D4A-72A00897FCEF}"/>
          </ac:cxnSpMkLst>
        </pc:cxnChg>
        <pc:cxnChg chg="del mod topLvl">
          <ac:chgData name="NUR FATHIAH BINTI ZULKIFLI" userId="912bacbc-e8ef-4fe3-b5f0-76a24735f21b" providerId="ADAL" clId="{4FE87C00-A91E-4CDF-8A0F-726F6A89A6DF}" dt="2022-07-31T11:31:39.527" v="454" actId="478"/>
          <ac:cxnSpMkLst>
            <pc:docMk/>
            <pc:sldMk cId="4101447429" sldId="315"/>
            <ac:cxnSpMk id="20" creationId="{31F32189-1136-B80E-2399-1A6A5741022E}"/>
          </ac:cxnSpMkLst>
        </pc:cxnChg>
      </pc:sldChg>
      <pc:sldChg chg="addSp delSp modSp new del mod">
        <pc:chgData name="NUR FATHIAH BINTI ZULKIFLI" userId="912bacbc-e8ef-4fe3-b5f0-76a24735f21b" providerId="ADAL" clId="{4FE87C00-A91E-4CDF-8A0F-726F6A89A6DF}" dt="2022-07-31T11:16:32.538" v="352" actId="47"/>
        <pc:sldMkLst>
          <pc:docMk/>
          <pc:sldMk cId="1235520710" sldId="316"/>
        </pc:sldMkLst>
        <pc:spChg chg="del">
          <ac:chgData name="NUR FATHIAH BINTI ZULKIFLI" userId="912bacbc-e8ef-4fe3-b5f0-76a24735f21b" providerId="ADAL" clId="{4FE87C00-A91E-4CDF-8A0F-726F6A89A6DF}" dt="2022-07-31T11:15:22.943" v="329" actId="478"/>
          <ac:spMkLst>
            <pc:docMk/>
            <pc:sldMk cId="1235520710" sldId="316"/>
            <ac:spMk id="2" creationId="{17821054-06FC-4E23-9DA0-292DFF24EC32}"/>
          </ac:spMkLst>
        </pc:spChg>
        <pc:spChg chg="add mod">
          <ac:chgData name="NUR FATHIAH BINTI ZULKIFLI" userId="912bacbc-e8ef-4fe3-b5f0-76a24735f21b" providerId="ADAL" clId="{4FE87C00-A91E-4CDF-8A0F-726F6A89A6DF}" dt="2022-07-31T11:15:17.293" v="328"/>
          <ac:spMkLst>
            <pc:docMk/>
            <pc:sldMk cId="1235520710" sldId="316"/>
            <ac:spMk id="3" creationId="{A39712DD-39D6-443E-82EE-7BF243DFBE0F}"/>
          </ac:spMkLst>
        </pc:spChg>
        <pc:spChg chg="add mod">
          <ac:chgData name="NUR FATHIAH BINTI ZULKIFLI" userId="912bacbc-e8ef-4fe3-b5f0-76a24735f21b" providerId="ADAL" clId="{4FE87C00-A91E-4CDF-8A0F-726F6A89A6DF}" dt="2022-07-31T11:15:17.293" v="328"/>
          <ac:spMkLst>
            <pc:docMk/>
            <pc:sldMk cId="1235520710" sldId="316"/>
            <ac:spMk id="4" creationId="{826A50FA-E695-FDCA-6F51-E27697D3575B}"/>
          </ac:spMkLst>
        </pc:spChg>
        <pc:spChg chg="add mod">
          <ac:chgData name="NUR FATHIAH BINTI ZULKIFLI" userId="912bacbc-e8ef-4fe3-b5f0-76a24735f21b" providerId="ADAL" clId="{4FE87C00-A91E-4CDF-8A0F-726F6A89A6DF}" dt="2022-07-31T11:15:17.293" v="328"/>
          <ac:spMkLst>
            <pc:docMk/>
            <pc:sldMk cId="1235520710" sldId="316"/>
            <ac:spMk id="5" creationId="{5C812FAF-771D-281E-71DA-D53D40415BA1}"/>
          </ac:spMkLst>
        </pc:spChg>
        <pc:spChg chg="add mod">
          <ac:chgData name="NUR FATHIAH BINTI ZULKIFLI" userId="912bacbc-e8ef-4fe3-b5f0-76a24735f21b" providerId="ADAL" clId="{4FE87C00-A91E-4CDF-8A0F-726F6A89A6DF}" dt="2022-07-31T11:15:17.293" v="328"/>
          <ac:spMkLst>
            <pc:docMk/>
            <pc:sldMk cId="1235520710" sldId="316"/>
            <ac:spMk id="6" creationId="{8B964169-9002-D756-68F9-0FC6396878EE}"/>
          </ac:spMkLst>
        </pc:spChg>
        <pc:spChg chg="add mod">
          <ac:chgData name="NUR FATHIAH BINTI ZULKIFLI" userId="912bacbc-e8ef-4fe3-b5f0-76a24735f21b" providerId="ADAL" clId="{4FE87C00-A91E-4CDF-8A0F-726F6A89A6DF}" dt="2022-07-31T11:15:17.293" v="328"/>
          <ac:spMkLst>
            <pc:docMk/>
            <pc:sldMk cId="1235520710" sldId="316"/>
            <ac:spMk id="7" creationId="{054E1FE4-E575-A609-9540-8729D80528A1}"/>
          </ac:spMkLst>
        </pc:spChg>
        <pc:spChg chg="add mod">
          <ac:chgData name="NUR FATHIAH BINTI ZULKIFLI" userId="912bacbc-e8ef-4fe3-b5f0-76a24735f21b" providerId="ADAL" clId="{4FE87C00-A91E-4CDF-8A0F-726F6A89A6DF}" dt="2022-07-31T11:15:17.293" v="328"/>
          <ac:spMkLst>
            <pc:docMk/>
            <pc:sldMk cId="1235520710" sldId="316"/>
            <ac:spMk id="8" creationId="{34C2224E-FD3B-AC10-C367-7A2DA694850D}"/>
          </ac:spMkLst>
        </pc:spChg>
        <pc:spChg chg="add mod">
          <ac:chgData name="NUR FATHIAH BINTI ZULKIFLI" userId="912bacbc-e8ef-4fe3-b5f0-76a24735f21b" providerId="ADAL" clId="{4FE87C00-A91E-4CDF-8A0F-726F6A89A6DF}" dt="2022-07-31T11:15:17.293" v="328"/>
          <ac:spMkLst>
            <pc:docMk/>
            <pc:sldMk cId="1235520710" sldId="316"/>
            <ac:spMk id="12" creationId="{C1725FF2-6AED-F30A-CE60-978D02D09E88}"/>
          </ac:spMkLst>
        </pc:spChg>
        <pc:spChg chg="add del mod">
          <ac:chgData name="NUR FATHIAH BINTI ZULKIFLI" userId="912bacbc-e8ef-4fe3-b5f0-76a24735f21b" providerId="ADAL" clId="{4FE87C00-A91E-4CDF-8A0F-726F6A89A6DF}" dt="2022-07-31T11:15:26.850" v="330" actId="478"/>
          <ac:spMkLst>
            <pc:docMk/>
            <pc:sldMk cId="1235520710" sldId="316"/>
            <ac:spMk id="13" creationId="{68F08A53-2123-1602-4291-C7668CE492EB}"/>
          </ac:spMkLst>
        </pc:spChg>
        <pc:spChg chg="add del mod">
          <ac:chgData name="NUR FATHIAH BINTI ZULKIFLI" userId="912bacbc-e8ef-4fe3-b5f0-76a24735f21b" providerId="ADAL" clId="{4FE87C00-A91E-4CDF-8A0F-726F6A89A6DF}" dt="2022-07-31T11:15:44.903" v="335" actId="478"/>
          <ac:spMkLst>
            <pc:docMk/>
            <pc:sldMk cId="1235520710" sldId="316"/>
            <ac:spMk id="14" creationId="{C9551297-0768-6F80-0109-0B101E33D77A}"/>
          </ac:spMkLst>
        </pc:spChg>
        <pc:picChg chg="add mod">
          <ac:chgData name="NUR FATHIAH BINTI ZULKIFLI" userId="912bacbc-e8ef-4fe3-b5f0-76a24735f21b" providerId="ADAL" clId="{4FE87C00-A91E-4CDF-8A0F-726F6A89A6DF}" dt="2022-07-31T11:15:17.293" v="328"/>
          <ac:picMkLst>
            <pc:docMk/>
            <pc:sldMk cId="1235520710" sldId="316"/>
            <ac:picMk id="9" creationId="{F0460279-9C7F-FB60-A4AB-4AEC5F88977A}"/>
          </ac:picMkLst>
        </pc:picChg>
        <pc:picChg chg="add mod">
          <ac:chgData name="NUR FATHIAH BINTI ZULKIFLI" userId="912bacbc-e8ef-4fe3-b5f0-76a24735f21b" providerId="ADAL" clId="{4FE87C00-A91E-4CDF-8A0F-726F6A89A6DF}" dt="2022-07-31T11:15:17.293" v="328"/>
          <ac:picMkLst>
            <pc:docMk/>
            <pc:sldMk cId="1235520710" sldId="316"/>
            <ac:picMk id="10" creationId="{D3BEC36B-0C54-315B-4BB2-053FE00E6602}"/>
          </ac:picMkLst>
        </pc:picChg>
        <pc:picChg chg="add mod">
          <ac:chgData name="NUR FATHIAH BINTI ZULKIFLI" userId="912bacbc-e8ef-4fe3-b5f0-76a24735f21b" providerId="ADAL" clId="{4FE87C00-A91E-4CDF-8A0F-726F6A89A6DF}" dt="2022-07-31T11:15:17.293" v="328"/>
          <ac:picMkLst>
            <pc:docMk/>
            <pc:sldMk cId="1235520710" sldId="316"/>
            <ac:picMk id="11" creationId="{91D94B52-D30E-60B3-2CF1-6A38D83B4815}"/>
          </ac:picMkLst>
        </pc:picChg>
      </pc:sldChg>
      <pc:sldChg chg="new del">
        <pc:chgData name="NUR FATHIAH BINTI ZULKIFLI" userId="912bacbc-e8ef-4fe3-b5f0-76a24735f21b" providerId="ADAL" clId="{4FE87C00-A91E-4CDF-8A0F-726F6A89A6DF}" dt="2022-07-31T11:01:39.339" v="137" actId="47"/>
        <pc:sldMkLst>
          <pc:docMk/>
          <pc:sldMk cId="1835944369" sldId="316"/>
        </pc:sldMkLst>
      </pc:sldChg>
      <pc:sldChg chg="addSp modSp new mod">
        <pc:chgData name="NUR FATHIAH BINTI ZULKIFLI" userId="912bacbc-e8ef-4fe3-b5f0-76a24735f21b" providerId="ADAL" clId="{4FE87C00-A91E-4CDF-8A0F-726F6A89A6DF}" dt="2022-07-31T12:03:31.597" v="890" actId="20577"/>
        <pc:sldMkLst>
          <pc:docMk/>
          <pc:sldMk cId="1335748075" sldId="317"/>
        </pc:sldMkLst>
        <pc:spChg chg="mod">
          <ac:chgData name="NUR FATHIAH BINTI ZULKIFLI" userId="912bacbc-e8ef-4fe3-b5f0-76a24735f21b" providerId="ADAL" clId="{4FE87C00-A91E-4CDF-8A0F-726F6A89A6DF}" dt="2022-07-31T11:17:15.961" v="355" actId="122"/>
          <ac:spMkLst>
            <pc:docMk/>
            <pc:sldMk cId="1335748075" sldId="317"/>
            <ac:spMk id="2" creationId="{B51B93CC-056A-FB09-FB15-82B25934DC9E}"/>
          </ac:spMkLst>
        </pc:spChg>
        <pc:spChg chg="add mod">
          <ac:chgData name="NUR FATHIAH BINTI ZULKIFLI" userId="912bacbc-e8ef-4fe3-b5f0-76a24735f21b" providerId="ADAL" clId="{4FE87C00-A91E-4CDF-8A0F-726F6A89A6DF}" dt="2022-07-31T11:17:42.437" v="370" actId="1038"/>
          <ac:spMkLst>
            <pc:docMk/>
            <pc:sldMk cId="1335748075" sldId="317"/>
            <ac:spMk id="4" creationId="{9008B2DE-AEA4-7BE2-CCDC-FA1288FC5AAC}"/>
          </ac:spMkLst>
        </pc:spChg>
        <pc:spChg chg="add mod">
          <ac:chgData name="NUR FATHIAH BINTI ZULKIFLI" userId="912bacbc-e8ef-4fe3-b5f0-76a24735f21b" providerId="ADAL" clId="{4FE87C00-A91E-4CDF-8A0F-726F6A89A6DF}" dt="2022-07-31T11:33:16.170" v="476" actId="207"/>
          <ac:spMkLst>
            <pc:docMk/>
            <pc:sldMk cId="1335748075" sldId="317"/>
            <ac:spMk id="5" creationId="{818465D0-5886-114F-12B4-D8EB60AC742D}"/>
          </ac:spMkLst>
        </pc:spChg>
        <pc:spChg chg="add mod">
          <ac:chgData name="NUR FATHIAH BINTI ZULKIFLI" userId="912bacbc-e8ef-4fe3-b5f0-76a24735f21b" providerId="ADAL" clId="{4FE87C00-A91E-4CDF-8A0F-726F6A89A6DF}" dt="2022-07-31T11:17:42.437" v="370" actId="1038"/>
          <ac:spMkLst>
            <pc:docMk/>
            <pc:sldMk cId="1335748075" sldId="317"/>
            <ac:spMk id="6" creationId="{4A1ADF91-9D5E-A76A-FF82-D858D18131A6}"/>
          </ac:spMkLst>
        </pc:spChg>
        <pc:spChg chg="add mod">
          <ac:chgData name="NUR FATHIAH BINTI ZULKIFLI" userId="912bacbc-e8ef-4fe3-b5f0-76a24735f21b" providerId="ADAL" clId="{4FE87C00-A91E-4CDF-8A0F-726F6A89A6DF}" dt="2022-07-31T11:17:42.437" v="370" actId="1038"/>
          <ac:spMkLst>
            <pc:docMk/>
            <pc:sldMk cId="1335748075" sldId="317"/>
            <ac:spMk id="7" creationId="{4954875B-E704-87AE-373C-693105B63336}"/>
          </ac:spMkLst>
        </pc:spChg>
        <pc:spChg chg="add mod">
          <ac:chgData name="NUR FATHIAH BINTI ZULKIFLI" userId="912bacbc-e8ef-4fe3-b5f0-76a24735f21b" providerId="ADAL" clId="{4FE87C00-A91E-4CDF-8A0F-726F6A89A6DF}" dt="2022-07-31T11:17:42.437" v="370" actId="1038"/>
          <ac:spMkLst>
            <pc:docMk/>
            <pc:sldMk cId="1335748075" sldId="317"/>
            <ac:spMk id="8" creationId="{9F156F4B-7F27-89A5-EC09-A47A699031F1}"/>
          </ac:spMkLst>
        </pc:spChg>
        <pc:spChg chg="add mod">
          <ac:chgData name="NUR FATHIAH BINTI ZULKIFLI" userId="912bacbc-e8ef-4fe3-b5f0-76a24735f21b" providerId="ADAL" clId="{4FE87C00-A91E-4CDF-8A0F-726F6A89A6DF}" dt="2022-07-31T11:17:42.437" v="370" actId="1038"/>
          <ac:spMkLst>
            <pc:docMk/>
            <pc:sldMk cId="1335748075" sldId="317"/>
            <ac:spMk id="9" creationId="{FB1A0146-D574-E0F8-CAA0-1A07143A0AFC}"/>
          </ac:spMkLst>
        </pc:spChg>
        <pc:spChg chg="add mod">
          <ac:chgData name="NUR FATHIAH BINTI ZULKIFLI" userId="912bacbc-e8ef-4fe3-b5f0-76a24735f21b" providerId="ADAL" clId="{4FE87C00-A91E-4CDF-8A0F-726F6A89A6DF}" dt="2022-07-31T12:03:31.597" v="890" actId="20577"/>
          <ac:spMkLst>
            <pc:docMk/>
            <pc:sldMk cId="1335748075" sldId="317"/>
            <ac:spMk id="14" creationId="{719BB190-3E04-4464-B52E-F86506624C74}"/>
          </ac:spMkLst>
        </pc:spChg>
        <pc:picChg chg="add mod">
          <ac:chgData name="NUR FATHIAH BINTI ZULKIFLI" userId="912bacbc-e8ef-4fe3-b5f0-76a24735f21b" providerId="ADAL" clId="{4FE87C00-A91E-4CDF-8A0F-726F6A89A6DF}" dt="2022-07-31T11:17:42.437" v="370" actId="1038"/>
          <ac:picMkLst>
            <pc:docMk/>
            <pc:sldMk cId="1335748075" sldId="317"/>
            <ac:picMk id="10" creationId="{FB4736AB-D58F-D98A-20F3-A1409D0CFA69}"/>
          </ac:picMkLst>
        </pc:picChg>
        <pc:picChg chg="add mod">
          <ac:chgData name="NUR FATHIAH BINTI ZULKIFLI" userId="912bacbc-e8ef-4fe3-b5f0-76a24735f21b" providerId="ADAL" clId="{4FE87C00-A91E-4CDF-8A0F-726F6A89A6DF}" dt="2022-07-31T11:17:42.437" v="370" actId="1038"/>
          <ac:picMkLst>
            <pc:docMk/>
            <pc:sldMk cId="1335748075" sldId="317"/>
            <ac:picMk id="11" creationId="{D2D25295-9BAC-D858-1197-18C5485C5A8C}"/>
          </ac:picMkLst>
        </pc:picChg>
        <pc:picChg chg="add mod">
          <ac:chgData name="NUR FATHIAH BINTI ZULKIFLI" userId="912bacbc-e8ef-4fe3-b5f0-76a24735f21b" providerId="ADAL" clId="{4FE87C00-A91E-4CDF-8A0F-726F6A89A6DF}" dt="2022-07-31T11:17:42.437" v="370" actId="1038"/>
          <ac:picMkLst>
            <pc:docMk/>
            <pc:sldMk cId="1335748075" sldId="317"/>
            <ac:picMk id="12" creationId="{14480A72-8970-D3B1-3121-F6D1D5720156}"/>
          </ac:picMkLst>
        </pc:picChg>
        <pc:cxnChg chg="add mod">
          <ac:chgData name="NUR FATHIAH BINTI ZULKIFLI" userId="912bacbc-e8ef-4fe3-b5f0-76a24735f21b" providerId="ADAL" clId="{4FE87C00-A91E-4CDF-8A0F-726F6A89A6DF}" dt="2022-07-31T12:03:17.765" v="878" actId="14100"/>
          <ac:cxnSpMkLst>
            <pc:docMk/>
            <pc:sldMk cId="1335748075" sldId="317"/>
            <ac:cxnSpMk id="13" creationId="{022D595F-27C0-A402-81F8-5BF13517D126}"/>
          </ac:cxnSpMkLst>
        </pc:cxnChg>
      </pc:sldChg>
      <pc:sldChg chg="addSp modSp new">
        <pc:chgData name="NUR FATHIAH BINTI ZULKIFLI" userId="912bacbc-e8ef-4fe3-b5f0-76a24735f21b" providerId="ADAL" clId="{4FE87C00-A91E-4CDF-8A0F-726F6A89A6DF}" dt="2022-07-31T11:18:47.917" v="381"/>
        <pc:sldMkLst>
          <pc:docMk/>
          <pc:sldMk cId="2808397126" sldId="318"/>
        </pc:sldMkLst>
        <pc:spChg chg="add mod">
          <ac:chgData name="NUR FATHIAH BINTI ZULKIFLI" userId="912bacbc-e8ef-4fe3-b5f0-76a24735f21b" providerId="ADAL" clId="{4FE87C00-A91E-4CDF-8A0F-726F6A89A6DF}" dt="2022-07-31T11:18:47.917" v="381"/>
          <ac:spMkLst>
            <pc:docMk/>
            <pc:sldMk cId="2808397126" sldId="318"/>
            <ac:spMk id="4" creationId="{11F7A4F9-EE59-FA91-B362-37A101C2A448}"/>
          </ac:spMkLst>
        </pc:spChg>
        <pc:spChg chg="add mod">
          <ac:chgData name="NUR FATHIAH BINTI ZULKIFLI" userId="912bacbc-e8ef-4fe3-b5f0-76a24735f21b" providerId="ADAL" clId="{4FE87C00-A91E-4CDF-8A0F-726F6A89A6DF}" dt="2022-07-31T11:18:47.917" v="381"/>
          <ac:spMkLst>
            <pc:docMk/>
            <pc:sldMk cId="2808397126" sldId="318"/>
            <ac:spMk id="5" creationId="{A8A74A74-0941-6387-FC5F-37E1AD107738}"/>
          </ac:spMkLst>
        </pc:spChg>
        <pc:spChg chg="add mod">
          <ac:chgData name="NUR FATHIAH BINTI ZULKIFLI" userId="912bacbc-e8ef-4fe3-b5f0-76a24735f21b" providerId="ADAL" clId="{4FE87C00-A91E-4CDF-8A0F-726F6A89A6DF}" dt="2022-07-31T11:18:47.917" v="381"/>
          <ac:spMkLst>
            <pc:docMk/>
            <pc:sldMk cId="2808397126" sldId="318"/>
            <ac:spMk id="6" creationId="{5E81E483-34E0-1AE1-3996-970D4986FBE9}"/>
          </ac:spMkLst>
        </pc:spChg>
        <pc:spChg chg="add mod">
          <ac:chgData name="NUR FATHIAH BINTI ZULKIFLI" userId="912bacbc-e8ef-4fe3-b5f0-76a24735f21b" providerId="ADAL" clId="{4FE87C00-A91E-4CDF-8A0F-726F6A89A6DF}" dt="2022-07-31T11:18:47.917" v="381"/>
          <ac:spMkLst>
            <pc:docMk/>
            <pc:sldMk cId="2808397126" sldId="318"/>
            <ac:spMk id="7" creationId="{92BE1201-9631-930E-C5FF-9A22D2E025CB}"/>
          </ac:spMkLst>
        </pc:spChg>
        <pc:spChg chg="add mod">
          <ac:chgData name="NUR FATHIAH BINTI ZULKIFLI" userId="912bacbc-e8ef-4fe3-b5f0-76a24735f21b" providerId="ADAL" clId="{4FE87C00-A91E-4CDF-8A0F-726F6A89A6DF}" dt="2022-07-31T11:18:47.917" v="381"/>
          <ac:spMkLst>
            <pc:docMk/>
            <pc:sldMk cId="2808397126" sldId="318"/>
            <ac:spMk id="8" creationId="{F1044678-C4F4-5B7E-36DE-A090934C1E55}"/>
          </ac:spMkLst>
        </pc:spChg>
        <pc:spChg chg="add mod">
          <ac:chgData name="NUR FATHIAH BINTI ZULKIFLI" userId="912bacbc-e8ef-4fe3-b5f0-76a24735f21b" providerId="ADAL" clId="{4FE87C00-A91E-4CDF-8A0F-726F6A89A6DF}" dt="2022-07-31T11:18:47.917" v="381"/>
          <ac:spMkLst>
            <pc:docMk/>
            <pc:sldMk cId="2808397126" sldId="318"/>
            <ac:spMk id="9" creationId="{7C0E6775-A171-5B4E-7F3D-E92570BA853A}"/>
          </ac:spMkLst>
        </pc:spChg>
        <pc:spChg chg="add mod">
          <ac:chgData name="NUR FATHIAH BINTI ZULKIFLI" userId="912bacbc-e8ef-4fe3-b5f0-76a24735f21b" providerId="ADAL" clId="{4FE87C00-A91E-4CDF-8A0F-726F6A89A6DF}" dt="2022-07-31T11:18:47.917" v="381"/>
          <ac:spMkLst>
            <pc:docMk/>
            <pc:sldMk cId="2808397126" sldId="318"/>
            <ac:spMk id="10" creationId="{D166C501-71C8-47C9-C4B3-7A084333A7CB}"/>
          </ac:spMkLst>
        </pc:spChg>
        <pc:spChg chg="add mod">
          <ac:chgData name="NUR FATHIAH BINTI ZULKIFLI" userId="912bacbc-e8ef-4fe3-b5f0-76a24735f21b" providerId="ADAL" clId="{4FE87C00-A91E-4CDF-8A0F-726F6A89A6DF}" dt="2022-07-31T11:18:47.917" v="381"/>
          <ac:spMkLst>
            <pc:docMk/>
            <pc:sldMk cId="2808397126" sldId="318"/>
            <ac:spMk id="11" creationId="{9D555FF6-7366-96D1-9082-C82D4A904E69}"/>
          </ac:spMkLst>
        </pc:spChg>
        <pc:spChg chg="add mod">
          <ac:chgData name="NUR FATHIAH BINTI ZULKIFLI" userId="912bacbc-e8ef-4fe3-b5f0-76a24735f21b" providerId="ADAL" clId="{4FE87C00-A91E-4CDF-8A0F-726F6A89A6DF}" dt="2022-07-31T11:18:47.917" v="381"/>
          <ac:spMkLst>
            <pc:docMk/>
            <pc:sldMk cId="2808397126" sldId="318"/>
            <ac:spMk id="12" creationId="{962307D3-24E4-184B-7980-4E899A96CAA7}"/>
          </ac:spMkLst>
        </pc:spChg>
        <pc:spChg chg="add mod">
          <ac:chgData name="NUR FATHIAH BINTI ZULKIFLI" userId="912bacbc-e8ef-4fe3-b5f0-76a24735f21b" providerId="ADAL" clId="{4FE87C00-A91E-4CDF-8A0F-726F6A89A6DF}" dt="2022-07-31T11:18:47.917" v="381"/>
          <ac:spMkLst>
            <pc:docMk/>
            <pc:sldMk cId="2808397126" sldId="318"/>
            <ac:spMk id="13" creationId="{3D70162D-5516-1F2D-F79E-F6D592720A7A}"/>
          </ac:spMkLst>
        </pc:spChg>
        <pc:spChg chg="add mod">
          <ac:chgData name="NUR FATHIAH BINTI ZULKIFLI" userId="912bacbc-e8ef-4fe3-b5f0-76a24735f21b" providerId="ADAL" clId="{4FE87C00-A91E-4CDF-8A0F-726F6A89A6DF}" dt="2022-07-31T11:18:47.917" v="381"/>
          <ac:spMkLst>
            <pc:docMk/>
            <pc:sldMk cId="2808397126" sldId="318"/>
            <ac:spMk id="14" creationId="{A98A5A97-FFA5-7072-08CD-9D6A2D6425E7}"/>
          </ac:spMkLst>
        </pc:spChg>
        <pc:spChg chg="add mod">
          <ac:chgData name="NUR FATHIAH BINTI ZULKIFLI" userId="912bacbc-e8ef-4fe3-b5f0-76a24735f21b" providerId="ADAL" clId="{4FE87C00-A91E-4CDF-8A0F-726F6A89A6DF}" dt="2022-07-31T11:18:47.917" v="381"/>
          <ac:spMkLst>
            <pc:docMk/>
            <pc:sldMk cId="2808397126" sldId="318"/>
            <ac:spMk id="15" creationId="{2540B01B-8D5C-B3DA-9E11-6C8621342D27}"/>
          </ac:spMkLst>
        </pc:spChg>
        <pc:spChg chg="add mod">
          <ac:chgData name="NUR FATHIAH BINTI ZULKIFLI" userId="912bacbc-e8ef-4fe3-b5f0-76a24735f21b" providerId="ADAL" clId="{4FE87C00-A91E-4CDF-8A0F-726F6A89A6DF}" dt="2022-07-31T11:18:47.917" v="381"/>
          <ac:spMkLst>
            <pc:docMk/>
            <pc:sldMk cId="2808397126" sldId="318"/>
            <ac:spMk id="16" creationId="{3E62DD95-7CD2-1B8C-C916-0C9E45822F45}"/>
          </ac:spMkLst>
        </pc:spChg>
        <pc:spChg chg="add mod">
          <ac:chgData name="NUR FATHIAH BINTI ZULKIFLI" userId="912bacbc-e8ef-4fe3-b5f0-76a24735f21b" providerId="ADAL" clId="{4FE87C00-A91E-4CDF-8A0F-726F6A89A6DF}" dt="2022-07-31T11:18:47.917" v="381"/>
          <ac:spMkLst>
            <pc:docMk/>
            <pc:sldMk cId="2808397126" sldId="318"/>
            <ac:spMk id="17" creationId="{46C498A5-F676-B0DE-9C86-61A28FA1BE0A}"/>
          </ac:spMkLst>
        </pc:spChg>
        <pc:spChg chg="add mod">
          <ac:chgData name="NUR FATHIAH BINTI ZULKIFLI" userId="912bacbc-e8ef-4fe3-b5f0-76a24735f21b" providerId="ADAL" clId="{4FE87C00-A91E-4CDF-8A0F-726F6A89A6DF}" dt="2022-07-31T11:18:47.917" v="381"/>
          <ac:spMkLst>
            <pc:docMk/>
            <pc:sldMk cId="2808397126" sldId="318"/>
            <ac:spMk id="18" creationId="{01C0F260-3D1F-3095-2B38-4CF2167B3F2D}"/>
          </ac:spMkLst>
        </pc:spChg>
        <pc:spChg chg="add mod">
          <ac:chgData name="NUR FATHIAH BINTI ZULKIFLI" userId="912bacbc-e8ef-4fe3-b5f0-76a24735f21b" providerId="ADAL" clId="{4FE87C00-A91E-4CDF-8A0F-726F6A89A6DF}" dt="2022-07-31T11:18:47.917" v="381"/>
          <ac:spMkLst>
            <pc:docMk/>
            <pc:sldMk cId="2808397126" sldId="318"/>
            <ac:spMk id="19" creationId="{0B971469-C49D-C4EE-DED1-69A5E17FE850}"/>
          </ac:spMkLst>
        </pc:spChg>
        <pc:spChg chg="add mod">
          <ac:chgData name="NUR FATHIAH BINTI ZULKIFLI" userId="912bacbc-e8ef-4fe3-b5f0-76a24735f21b" providerId="ADAL" clId="{4FE87C00-A91E-4CDF-8A0F-726F6A89A6DF}" dt="2022-07-31T11:18:47.917" v="381"/>
          <ac:spMkLst>
            <pc:docMk/>
            <pc:sldMk cId="2808397126" sldId="318"/>
            <ac:spMk id="20" creationId="{02831457-1507-FD6F-7CD8-0328120526C9}"/>
          </ac:spMkLst>
        </pc:spChg>
        <pc:picChg chg="add mod">
          <ac:chgData name="NUR FATHIAH BINTI ZULKIFLI" userId="912bacbc-e8ef-4fe3-b5f0-76a24735f21b" providerId="ADAL" clId="{4FE87C00-A91E-4CDF-8A0F-726F6A89A6DF}" dt="2022-07-31T11:18:47.917" v="381"/>
          <ac:picMkLst>
            <pc:docMk/>
            <pc:sldMk cId="2808397126" sldId="318"/>
            <ac:picMk id="3" creationId="{1577BC71-101D-9084-CCB1-E05BB7CCC6EB}"/>
          </ac:picMkLst>
        </pc:picChg>
      </pc:sldChg>
      <pc:sldChg chg="addSp delSp modSp new mod">
        <pc:chgData name="NUR FATHIAH BINTI ZULKIFLI" userId="912bacbc-e8ef-4fe3-b5f0-76a24735f21b" providerId="ADAL" clId="{4FE87C00-A91E-4CDF-8A0F-726F6A89A6DF}" dt="2022-07-31T11:19:55.008" v="397" actId="478"/>
        <pc:sldMkLst>
          <pc:docMk/>
          <pc:sldMk cId="2654629083" sldId="319"/>
        </pc:sldMkLst>
        <pc:spChg chg="mod">
          <ac:chgData name="NUR FATHIAH BINTI ZULKIFLI" userId="912bacbc-e8ef-4fe3-b5f0-76a24735f21b" providerId="ADAL" clId="{4FE87C00-A91E-4CDF-8A0F-726F6A89A6DF}" dt="2022-07-31T11:19:49.385" v="396" actId="20577"/>
          <ac:spMkLst>
            <pc:docMk/>
            <pc:sldMk cId="2654629083" sldId="319"/>
            <ac:spMk id="2" creationId="{F0713B59-E2B0-8C56-9938-DE77F2C5B8A6}"/>
          </ac:spMkLst>
        </pc:spChg>
        <pc:spChg chg="add mod">
          <ac:chgData name="NUR FATHIAH BINTI ZULKIFLI" userId="912bacbc-e8ef-4fe3-b5f0-76a24735f21b" providerId="ADAL" clId="{4FE87C00-A91E-4CDF-8A0F-726F6A89A6DF}" dt="2022-07-31T11:19:38.585" v="383"/>
          <ac:spMkLst>
            <pc:docMk/>
            <pc:sldMk cId="2654629083" sldId="319"/>
            <ac:spMk id="4" creationId="{B7F7DA3E-CBFF-0320-28C9-04FF35135545}"/>
          </ac:spMkLst>
        </pc:spChg>
        <pc:spChg chg="add mod">
          <ac:chgData name="NUR FATHIAH BINTI ZULKIFLI" userId="912bacbc-e8ef-4fe3-b5f0-76a24735f21b" providerId="ADAL" clId="{4FE87C00-A91E-4CDF-8A0F-726F6A89A6DF}" dt="2022-07-31T11:19:38.585" v="383"/>
          <ac:spMkLst>
            <pc:docMk/>
            <pc:sldMk cId="2654629083" sldId="319"/>
            <ac:spMk id="5" creationId="{F3182DAB-848E-E4FE-955E-F66EEFF46E81}"/>
          </ac:spMkLst>
        </pc:spChg>
        <pc:spChg chg="add mod">
          <ac:chgData name="NUR FATHIAH BINTI ZULKIFLI" userId="912bacbc-e8ef-4fe3-b5f0-76a24735f21b" providerId="ADAL" clId="{4FE87C00-A91E-4CDF-8A0F-726F6A89A6DF}" dt="2022-07-31T11:19:38.585" v="383"/>
          <ac:spMkLst>
            <pc:docMk/>
            <pc:sldMk cId="2654629083" sldId="319"/>
            <ac:spMk id="6" creationId="{311AE01B-6344-3F34-7045-9129BEBA7A2E}"/>
          </ac:spMkLst>
        </pc:spChg>
        <pc:spChg chg="add mod">
          <ac:chgData name="NUR FATHIAH BINTI ZULKIFLI" userId="912bacbc-e8ef-4fe3-b5f0-76a24735f21b" providerId="ADAL" clId="{4FE87C00-A91E-4CDF-8A0F-726F6A89A6DF}" dt="2022-07-31T11:19:38.585" v="383"/>
          <ac:spMkLst>
            <pc:docMk/>
            <pc:sldMk cId="2654629083" sldId="319"/>
            <ac:spMk id="7" creationId="{7808448D-6177-3EC9-58C0-293B993E6245}"/>
          </ac:spMkLst>
        </pc:spChg>
        <pc:spChg chg="add mod">
          <ac:chgData name="NUR FATHIAH BINTI ZULKIFLI" userId="912bacbc-e8ef-4fe3-b5f0-76a24735f21b" providerId="ADAL" clId="{4FE87C00-A91E-4CDF-8A0F-726F6A89A6DF}" dt="2022-07-31T11:19:38.585" v="383"/>
          <ac:spMkLst>
            <pc:docMk/>
            <pc:sldMk cId="2654629083" sldId="319"/>
            <ac:spMk id="8" creationId="{A8839D6E-DBF3-9318-EE2C-E4F0597715C8}"/>
          </ac:spMkLst>
        </pc:spChg>
        <pc:spChg chg="add del mod">
          <ac:chgData name="NUR FATHIAH BINTI ZULKIFLI" userId="912bacbc-e8ef-4fe3-b5f0-76a24735f21b" providerId="ADAL" clId="{4FE87C00-A91E-4CDF-8A0F-726F6A89A6DF}" dt="2022-07-31T11:19:55.008" v="397" actId="478"/>
          <ac:spMkLst>
            <pc:docMk/>
            <pc:sldMk cId="2654629083" sldId="319"/>
            <ac:spMk id="9" creationId="{315837CA-324C-0975-6D47-FFE5FFDCF0A6}"/>
          </ac:spMkLst>
        </pc:spChg>
        <pc:spChg chg="add mod">
          <ac:chgData name="NUR FATHIAH BINTI ZULKIFLI" userId="912bacbc-e8ef-4fe3-b5f0-76a24735f21b" providerId="ADAL" clId="{4FE87C00-A91E-4CDF-8A0F-726F6A89A6DF}" dt="2022-07-31T11:19:38.585" v="383"/>
          <ac:spMkLst>
            <pc:docMk/>
            <pc:sldMk cId="2654629083" sldId="319"/>
            <ac:spMk id="11" creationId="{8D362A81-CE82-9B48-4D15-C34207591A4B}"/>
          </ac:spMkLst>
        </pc:spChg>
        <pc:spChg chg="add mod">
          <ac:chgData name="NUR FATHIAH BINTI ZULKIFLI" userId="912bacbc-e8ef-4fe3-b5f0-76a24735f21b" providerId="ADAL" clId="{4FE87C00-A91E-4CDF-8A0F-726F6A89A6DF}" dt="2022-07-31T11:19:38.585" v="383"/>
          <ac:spMkLst>
            <pc:docMk/>
            <pc:sldMk cId="2654629083" sldId="319"/>
            <ac:spMk id="12" creationId="{3655E90E-6596-7E56-C82D-37235CFEEB93}"/>
          </ac:spMkLst>
        </pc:spChg>
        <pc:spChg chg="add mod">
          <ac:chgData name="NUR FATHIAH BINTI ZULKIFLI" userId="912bacbc-e8ef-4fe3-b5f0-76a24735f21b" providerId="ADAL" clId="{4FE87C00-A91E-4CDF-8A0F-726F6A89A6DF}" dt="2022-07-31T11:19:38.585" v="383"/>
          <ac:spMkLst>
            <pc:docMk/>
            <pc:sldMk cId="2654629083" sldId="319"/>
            <ac:spMk id="13" creationId="{EA331E7A-F547-59F3-E842-EDA066AF29DA}"/>
          </ac:spMkLst>
        </pc:spChg>
        <pc:spChg chg="add mod">
          <ac:chgData name="NUR FATHIAH BINTI ZULKIFLI" userId="912bacbc-e8ef-4fe3-b5f0-76a24735f21b" providerId="ADAL" clId="{4FE87C00-A91E-4CDF-8A0F-726F6A89A6DF}" dt="2022-07-31T11:19:38.585" v="383"/>
          <ac:spMkLst>
            <pc:docMk/>
            <pc:sldMk cId="2654629083" sldId="319"/>
            <ac:spMk id="14" creationId="{E00107E7-2707-81D4-19BF-21DE2DAEDB9F}"/>
          </ac:spMkLst>
        </pc:spChg>
        <pc:spChg chg="add mod">
          <ac:chgData name="NUR FATHIAH BINTI ZULKIFLI" userId="912bacbc-e8ef-4fe3-b5f0-76a24735f21b" providerId="ADAL" clId="{4FE87C00-A91E-4CDF-8A0F-726F6A89A6DF}" dt="2022-07-31T11:19:38.585" v="383"/>
          <ac:spMkLst>
            <pc:docMk/>
            <pc:sldMk cId="2654629083" sldId="319"/>
            <ac:spMk id="15" creationId="{B6A52FE9-8894-76D4-3E44-A071A96675F8}"/>
          </ac:spMkLst>
        </pc:spChg>
        <pc:cxnChg chg="add mod">
          <ac:chgData name="NUR FATHIAH BINTI ZULKIFLI" userId="912bacbc-e8ef-4fe3-b5f0-76a24735f21b" providerId="ADAL" clId="{4FE87C00-A91E-4CDF-8A0F-726F6A89A6DF}" dt="2022-07-31T11:19:38.585" v="383"/>
          <ac:cxnSpMkLst>
            <pc:docMk/>
            <pc:sldMk cId="2654629083" sldId="319"/>
            <ac:cxnSpMk id="10" creationId="{5BDFE080-97CA-B8DB-9138-BD3B517B2F82}"/>
          </ac:cxnSpMkLst>
        </pc:cxnChg>
        <pc:cxnChg chg="add mod">
          <ac:chgData name="NUR FATHIAH BINTI ZULKIFLI" userId="912bacbc-e8ef-4fe3-b5f0-76a24735f21b" providerId="ADAL" clId="{4FE87C00-A91E-4CDF-8A0F-726F6A89A6DF}" dt="2022-07-31T11:19:38.585" v="383"/>
          <ac:cxnSpMkLst>
            <pc:docMk/>
            <pc:sldMk cId="2654629083" sldId="319"/>
            <ac:cxnSpMk id="16" creationId="{4641E27B-CDD0-B0E3-BDB8-A92A4045C2A2}"/>
          </ac:cxnSpMkLst>
        </pc:cxnChg>
        <pc:cxnChg chg="add mod">
          <ac:chgData name="NUR FATHIAH BINTI ZULKIFLI" userId="912bacbc-e8ef-4fe3-b5f0-76a24735f21b" providerId="ADAL" clId="{4FE87C00-A91E-4CDF-8A0F-726F6A89A6DF}" dt="2022-07-31T11:19:38.585" v="383"/>
          <ac:cxnSpMkLst>
            <pc:docMk/>
            <pc:sldMk cId="2654629083" sldId="319"/>
            <ac:cxnSpMk id="17" creationId="{D64C5069-F8BB-CA4F-2AE1-9D42CEC4D841}"/>
          </ac:cxnSpMkLst>
        </pc:cxnChg>
        <pc:cxnChg chg="add mod">
          <ac:chgData name="NUR FATHIAH BINTI ZULKIFLI" userId="912bacbc-e8ef-4fe3-b5f0-76a24735f21b" providerId="ADAL" clId="{4FE87C00-A91E-4CDF-8A0F-726F6A89A6DF}" dt="2022-07-31T11:19:38.585" v="383"/>
          <ac:cxnSpMkLst>
            <pc:docMk/>
            <pc:sldMk cId="2654629083" sldId="319"/>
            <ac:cxnSpMk id="18" creationId="{D4A511EA-BDC3-6919-AA89-926811808693}"/>
          </ac:cxnSpMkLst>
        </pc:cxnChg>
        <pc:cxnChg chg="add mod">
          <ac:chgData name="NUR FATHIAH BINTI ZULKIFLI" userId="912bacbc-e8ef-4fe3-b5f0-76a24735f21b" providerId="ADAL" clId="{4FE87C00-A91E-4CDF-8A0F-726F6A89A6DF}" dt="2022-07-31T11:19:38.585" v="383"/>
          <ac:cxnSpMkLst>
            <pc:docMk/>
            <pc:sldMk cId="2654629083" sldId="319"/>
            <ac:cxnSpMk id="19" creationId="{A55E17A3-6C62-F16F-027F-354016AF0131}"/>
          </ac:cxnSpMkLst>
        </pc:cxnChg>
        <pc:cxnChg chg="add mod">
          <ac:chgData name="NUR FATHIAH BINTI ZULKIFLI" userId="912bacbc-e8ef-4fe3-b5f0-76a24735f21b" providerId="ADAL" clId="{4FE87C00-A91E-4CDF-8A0F-726F6A89A6DF}" dt="2022-07-31T11:19:38.585" v="383"/>
          <ac:cxnSpMkLst>
            <pc:docMk/>
            <pc:sldMk cId="2654629083" sldId="319"/>
            <ac:cxnSpMk id="20" creationId="{62AAB09C-7CF7-BDDF-DE62-FD878CEBDDE0}"/>
          </ac:cxnSpMkLst>
        </pc:cxnChg>
        <pc:cxnChg chg="add mod">
          <ac:chgData name="NUR FATHIAH BINTI ZULKIFLI" userId="912bacbc-e8ef-4fe3-b5f0-76a24735f21b" providerId="ADAL" clId="{4FE87C00-A91E-4CDF-8A0F-726F6A89A6DF}" dt="2022-07-31T11:19:38.585" v="383"/>
          <ac:cxnSpMkLst>
            <pc:docMk/>
            <pc:sldMk cId="2654629083" sldId="319"/>
            <ac:cxnSpMk id="21" creationId="{84B5833B-3EBE-9B9F-1CC6-A40C3D0CBAA8}"/>
          </ac:cxnSpMkLst>
        </pc:cxnChg>
        <pc:cxnChg chg="add mod">
          <ac:chgData name="NUR FATHIAH BINTI ZULKIFLI" userId="912bacbc-e8ef-4fe3-b5f0-76a24735f21b" providerId="ADAL" clId="{4FE87C00-A91E-4CDF-8A0F-726F6A89A6DF}" dt="2022-07-31T11:19:38.585" v="383"/>
          <ac:cxnSpMkLst>
            <pc:docMk/>
            <pc:sldMk cId="2654629083" sldId="319"/>
            <ac:cxnSpMk id="22" creationId="{A6DC4F77-F148-84F0-8551-E19368A230A6}"/>
          </ac:cxnSpMkLst>
        </pc:cxnChg>
        <pc:cxnChg chg="add mod">
          <ac:chgData name="NUR FATHIAH BINTI ZULKIFLI" userId="912bacbc-e8ef-4fe3-b5f0-76a24735f21b" providerId="ADAL" clId="{4FE87C00-A91E-4CDF-8A0F-726F6A89A6DF}" dt="2022-07-31T11:19:38.585" v="383"/>
          <ac:cxnSpMkLst>
            <pc:docMk/>
            <pc:sldMk cId="2654629083" sldId="319"/>
            <ac:cxnSpMk id="23" creationId="{A2B66B19-61B4-AF73-9C68-1766B307C886}"/>
          </ac:cxnSpMkLst>
        </pc:cxnChg>
        <pc:cxnChg chg="add mod">
          <ac:chgData name="NUR FATHIAH BINTI ZULKIFLI" userId="912bacbc-e8ef-4fe3-b5f0-76a24735f21b" providerId="ADAL" clId="{4FE87C00-A91E-4CDF-8A0F-726F6A89A6DF}" dt="2022-07-31T11:19:38.585" v="383"/>
          <ac:cxnSpMkLst>
            <pc:docMk/>
            <pc:sldMk cId="2654629083" sldId="319"/>
            <ac:cxnSpMk id="24" creationId="{F1E473DC-BCF0-B063-C3CF-7D1144840A38}"/>
          </ac:cxnSpMkLst>
        </pc:cxnChg>
      </pc:sldChg>
      <pc:sldChg chg="addSp modSp new ord">
        <pc:chgData name="NUR FATHIAH BINTI ZULKIFLI" userId="912bacbc-e8ef-4fe3-b5f0-76a24735f21b" providerId="ADAL" clId="{4FE87C00-A91E-4CDF-8A0F-726F6A89A6DF}" dt="2022-07-31T11:21:34.377" v="409"/>
        <pc:sldMkLst>
          <pc:docMk/>
          <pc:sldMk cId="2333558170" sldId="320"/>
        </pc:sldMkLst>
        <pc:spChg chg="add mod">
          <ac:chgData name="NUR FATHIAH BINTI ZULKIFLI" userId="912bacbc-e8ef-4fe3-b5f0-76a24735f21b" providerId="ADAL" clId="{4FE87C00-A91E-4CDF-8A0F-726F6A89A6DF}" dt="2022-07-31T11:20:36.834" v="401"/>
          <ac:spMkLst>
            <pc:docMk/>
            <pc:sldMk cId="2333558170" sldId="320"/>
            <ac:spMk id="3" creationId="{56B3F4F6-4799-40A2-D34E-ECF05F03ACC3}"/>
          </ac:spMkLst>
        </pc:spChg>
        <pc:spChg chg="add mod">
          <ac:chgData name="NUR FATHIAH BINTI ZULKIFLI" userId="912bacbc-e8ef-4fe3-b5f0-76a24735f21b" providerId="ADAL" clId="{4FE87C00-A91E-4CDF-8A0F-726F6A89A6DF}" dt="2022-07-31T11:20:36.834" v="401"/>
          <ac:spMkLst>
            <pc:docMk/>
            <pc:sldMk cId="2333558170" sldId="320"/>
            <ac:spMk id="4" creationId="{0AC6DE86-EDC4-CF3C-F279-065BE82AD3B8}"/>
          </ac:spMkLst>
        </pc:spChg>
        <pc:spChg chg="add mod">
          <ac:chgData name="NUR FATHIAH BINTI ZULKIFLI" userId="912bacbc-e8ef-4fe3-b5f0-76a24735f21b" providerId="ADAL" clId="{4FE87C00-A91E-4CDF-8A0F-726F6A89A6DF}" dt="2022-07-31T11:20:36.834" v="401"/>
          <ac:spMkLst>
            <pc:docMk/>
            <pc:sldMk cId="2333558170" sldId="320"/>
            <ac:spMk id="5" creationId="{FEA656F7-7D92-9871-5A70-8101CD1C9C02}"/>
          </ac:spMkLst>
        </pc:spChg>
        <pc:spChg chg="add mod">
          <ac:chgData name="NUR FATHIAH BINTI ZULKIFLI" userId="912bacbc-e8ef-4fe3-b5f0-76a24735f21b" providerId="ADAL" clId="{4FE87C00-A91E-4CDF-8A0F-726F6A89A6DF}" dt="2022-07-31T11:20:36.834" v="401"/>
          <ac:spMkLst>
            <pc:docMk/>
            <pc:sldMk cId="2333558170" sldId="320"/>
            <ac:spMk id="6" creationId="{5D4C26F6-AE93-3B00-5296-09D3F005C5D4}"/>
          </ac:spMkLst>
        </pc:spChg>
        <pc:spChg chg="add mod">
          <ac:chgData name="NUR FATHIAH BINTI ZULKIFLI" userId="912bacbc-e8ef-4fe3-b5f0-76a24735f21b" providerId="ADAL" clId="{4FE87C00-A91E-4CDF-8A0F-726F6A89A6DF}" dt="2022-07-31T11:20:36.834" v="401"/>
          <ac:spMkLst>
            <pc:docMk/>
            <pc:sldMk cId="2333558170" sldId="320"/>
            <ac:spMk id="7" creationId="{E23C89B3-5718-300F-8A2B-E3B9B2FAF9EE}"/>
          </ac:spMkLst>
        </pc:spChg>
        <pc:spChg chg="add mod">
          <ac:chgData name="NUR FATHIAH BINTI ZULKIFLI" userId="912bacbc-e8ef-4fe3-b5f0-76a24735f21b" providerId="ADAL" clId="{4FE87C00-A91E-4CDF-8A0F-726F6A89A6DF}" dt="2022-07-31T11:20:36.834" v="401"/>
          <ac:spMkLst>
            <pc:docMk/>
            <pc:sldMk cId="2333558170" sldId="320"/>
            <ac:spMk id="8" creationId="{9B358A53-2836-8E9F-1EB8-EBE12644D02D}"/>
          </ac:spMkLst>
        </pc:spChg>
        <pc:spChg chg="add mod">
          <ac:chgData name="NUR FATHIAH BINTI ZULKIFLI" userId="912bacbc-e8ef-4fe3-b5f0-76a24735f21b" providerId="ADAL" clId="{4FE87C00-A91E-4CDF-8A0F-726F6A89A6DF}" dt="2022-07-31T11:20:36.834" v="401"/>
          <ac:spMkLst>
            <pc:docMk/>
            <pc:sldMk cId="2333558170" sldId="320"/>
            <ac:spMk id="9" creationId="{18085652-FD55-0474-6B02-AF101CCAA771}"/>
          </ac:spMkLst>
        </pc:spChg>
        <pc:spChg chg="add mod">
          <ac:chgData name="NUR FATHIAH BINTI ZULKIFLI" userId="912bacbc-e8ef-4fe3-b5f0-76a24735f21b" providerId="ADAL" clId="{4FE87C00-A91E-4CDF-8A0F-726F6A89A6DF}" dt="2022-07-31T11:20:36.834" v="401"/>
          <ac:spMkLst>
            <pc:docMk/>
            <pc:sldMk cId="2333558170" sldId="320"/>
            <ac:spMk id="10" creationId="{C5B2B196-9BA8-3FFA-4F6B-FE7670BA4353}"/>
          </ac:spMkLst>
        </pc:spChg>
        <pc:spChg chg="add mod">
          <ac:chgData name="NUR FATHIAH BINTI ZULKIFLI" userId="912bacbc-e8ef-4fe3-b5f0-76a24735f21b" providerId="ADAL" clId="{4FE87C00-A91E-4CDF-8A0F-726F6A89A6DF}" dt="2022-07-31T11:20:36.834" v="401"/>
          <ac:spMkLst>
            <pc:docMk/>
            <pc:sldMk cId="2333558170" sldId="320"/>
            <ac:spMk id="11" creationId="{E2FDC68A-6C32-E5BA-8B6C-7CC96DCAFB19}"/>
          </ac:spMkLst>
        </pc:spChg>
        <pc:spChg chg="add mod">
          <ac:chgData name="NUR FATHIAH BINTI ZULKIFLI" userId="912bacbc-e8ef-4fe3-b5f0-76a24735f21b" providerId="ADAL" clId="{4FE87C00-A91E-4CDF-8A0F-726F6A89A6DF}" dt="2022-07-31T11:20:36.834" v="401"/>
          <ac:spMkLst>
            <pc:docMk/>
            <pc:sldMk cId="2333558170" sldId="320"/>
            <ac:spMk id="12" creationId="{385EC9F4-1BF1-4C8A-423E-11EA8DB62253}"/>
          </ac:spMkLst>
        </pc:spChg>
        <pc:spChg chg="add mod">
          <ac:chgData name="NUR FATHIAH BINTI ZULKIFLI" userId="912bacbc-e8ef-4fe3-b5f0-76a24735f21b" providerId="ADAL" clId="{4FE87C00-A91E-4CDF-8A0F-726F6A89A6DF}" dt="2022-07-31T11:20:36.834" v="401"/>
          <ac:spMkLst>
            <pc:docMk/>
            <pc:sldMk cId="2333558170" sldId="320"/>
            <ac:spMk id="13" creationId="{48E4370C-478A-0EEE-3C47-AA4BB2FEAE07}"/>
          </ac:spMkLst>
        </pc:spChg>
        <pc:spChg chg="add mod">
          <ac:chgData name="NUR FATHIAH BINTI ZULKIFLI" userId="912bacbc-e8ef-4fe3-b5f0-76a24735f21b" providerId="ADAL" clId="{4FE87C00-A91E-4CDF-8A0F-726F6A89A6DF}" dt="2022-07-31T11:20:36.834" v="401"/>
          <ac:spMkLst>
            <pc:docMk/>
            <pc:sldMk cId="2333558170" sldId="320"/>
            <ac:spMk id="14" creationId="{6AFB1C9D-C0EE-7BCF-D55C-F8B307BC786A}"/>
          </ac:spMkLst>
        </pc:spChg>
        <pc:spChg chg="add mod">
          <ac:chgData name="NUR FATHIAH BINTI ZULKIFLI" userId="912bacbc-e8ef-4fe3-b5f0-76a24735f21b" providerId="ADAL" clId="{4FE87C00-A91E-4CDF-8A0F-726F6A89A6DF}" dt="2022-07-31T11:20:36.834" v="401"/>
          <ac:spMkLst>
            <pc:docMk/>
            <pc:sldMk cId="2333558170" sldId="320"/>
            <ac:spMk id="15" creationId="{71C59E42-337C-87BE-B92F-ADC735B88F80}"/>
          </ac:spMkLst>
        </pc:spChg>
        <pc:spChg chg="add mod">
          <ac:chgData name="NUR FATHIAH BINTI ZULKIFLI" userId="912bacbc-e8ef-4fe3-b5f0-76a24735f21b" providerId="ADAL" clId="{4FE87C00-A91E-4CDF-8A0F-726F6A89A6DF}" dt="2022-07-31T11:20:36.834" v="401"/>
          <ac:spMkLst>
            <pc:docMk/>
            <pc:sldMk cId="2333558170" sldId="320"/>
            <ac:spMk id="16" creationId="{BB3DC83C-3279-77CF-D4A8-645CAB6A16B2}"/>
          </ac:spMkLst>
        </pc:spChg>
      </pc:sldChg>
      <pc:sldChg chg="new del">
        <pc:chgData name="NUR FATHIAH BINTI ZULKIFLI" userId="912bacbc-e8ef-4fe3-b5f0-76a24735f21b" providerId="ADAL" clId="{4FE87C00-A91E-4CDF-8A0F-726F6A89A6DF}" dt="2022-07-31T11:20:25.764" v="399" actId="680"/>
        <pc:sldMkLst>
          <pc:docMk/>
          <pc:sldMk cId="2347036895" sldId="320"/>
        </pc:sldMkLst>
      </pc:sldChg>
      <pc:sldChg chg="delSp add mod">
        <pc:chgData name="NUR FATHIAH BINTI ZULKIFLI" userId="912bacbc-e8ef-4fe3-b5f0-76a24735f21b" providerId="ADAL" clId="{4FE87C00-A91E-4CDF-8A0F-726F6A89A6DF}" dt="2022-07-31T11:32:43.120" v="473" actId="478"/>
        <pc:sldMkLst>
          <pc:docMk/>
          <pc:sldMk cId="2635985640" sldId="321"/>
        </pc:sldMkLst>
        <pc:grpChg chg="del">
          <ac:chgData name="NUR FATHIAH BINTI ZULKIFLI" userId="912bacbc-e8ef-4fe3-b5f0-76a24735f21b" providerId="ADAL" clId="{4FE87C00-A91E-4CDF-8A0F-726F6A89A6DF}" dt="2022-07-31T11:32:43.120" v="473" actId="478"/>
          <ac:grpSpMkLst>
            <pc:docMk/>
            <pc:sldMk cId="2635985640" sldId="321"/>
            <ac:grpSpMk id="15" creationId="{349ADD59-A96D-EEE1-AFF0-39B08302A7C5}"/>
          </ac:grpSpMkLst>
        </pc:grpChg>
        <pc:grpChg chg="del">
          <ac:chgData name="NUR FATHIAH BINTI ZULKIFLI" userId="912bacbc-e8ef-4fe3-b5f0-76a24735f21b" providerId="ADAL" clId="{4FE87C00-A91E-4CDF-8A0F-726F6A89A6DF}" dt="2022-07-31T11:32:43.120" v="473" actId="478"/>
          <ac:grpSpMkLst>
            <pc:docMk/>
            <pc:sldMk cId="2635985640" sldId="321"/>
            <ac:grpSpMk id="16" creationId="{1BA1E0B8-65A7-D07D-D5AA-15501156B6A4}"/>
          </ac:grpSpMkLst>
        </pc:grpChg>
        <pc:grpChg chg="del">
          <ac:chgData name="NUR FATHIAH BINTI ZULKIFLI" userId="912bacbc-e8ef-4fe3-b5f0-76a24735f21b" providerId="ADAL" clId="{4FE87C00-A91E-4CDF-8A0F-726F6A89A6DF}" dt="2022-07-31T11:32:43.120" v="473" actId="478"/>
          <ac:grpSpMkLst>
            <pc:docMk/>
            <pc:sldMk cId="2635985640" sldId="321"/>
            <ac:grpSpMk id="19" creationId="{556ED7F1-D509-3E0C-724E-9CEA7EFD0D37}"/>
          </ac:grpSpMkLst>
        </pc:grpChg>
      </pc:sldChg>
      <pc:sldChg chg="addSp delSp modSp new mod">
        <pc:chgData name="NUR FATHIAH BINTI ZULKIFLI" userId="912bacbc-e8ef-4fe3-b5f0-76a24735f21b" providerId="ADAL" clId="{4FE87C00-A91E-4CDF-8A0F-726F6A89A6DF}" dt="2022-07-31T11:40:22.868" v="558" actId="20577"/>
        <pc:sldMkLst>
          <pc:docMk/>
          <pc:sldMk cId="222313188" sldId="322"/>
        </pc:sldMkLst>
        <pc:spChg chg="mod">
          <ac:chgData name="NUR FATHIAH BINTI ZULKIFLI" userId="912bacbc-e8ef-4fe3-b5f0-76a24735f21b" providerId="ADAL" clId="{4FE87C00-A91E-4CDF-8A0F-726F6A89A6DF}" dt="2022-07-31T11:37:30.426" v="518" actId="20577"/>
          <ac:spMkLst>
            <pc:docMk/>
            <pc:sldMk cId="222313188" sldId="322"/>
            <ac:spMk id="2" creationId="{6AB228F8-9B9F-1CF8-1583-20D98A7DB1B1}"/>
          </ac:spMkLst>
        </pc:spChg>
        <pc:spChg chg="add mod">
          <ac:chgData name="NUR FATHIAH BINTI ZULKIFLI" userId="912bacbc-e8ef-4fe3-b5f0-76a24735f21b" providerId="ADAL" clId="{4FE87C00-A91E-4CDF-8A0F-726F6A89A6DF}" dt="2022-07-31T11:37:40.574" v="519"/>
          <ac:spMkLst>
            <pc:docMk/>
            <pc:sldMk cId="222313188" sldId="322"/>
            <ac:spMk id="4" creationId="{D652D9C9-02B2-7FA9-2CC2-B4ED8BB1256F}"/>
          </ac:spMkLst>
        </pc:spChg>
        <pc:spChg chg="add mod">
          <ac:chgData name="NUR FATHIAH BINTI ZULKIFLI" userId="912bacbc-e8ef-4fe3-b5f0-76a24735f21b" providerId="ADAL" clId="{4FE87C00-A91E-4CDF-8A0F-726F6A89A6DF}" dt="2022-07-31T11:37:40.574" v="519"/>
          <ac:spMkLst>
            <pc:docMk/>
            <pc:sldMk cId="222313188" sldId="322"/>
            <ac:spMk id="5" creationId="{199C03CA-5D0F-2559-0444-9C103104C64F}"/>
          </ac:spMkLst>
        </pc:spChg>
        <pc:spChg chg="add del mod">
          <ac:chgData name="NUR FATHIAH BINTI ZULKIFLI" userId="912bacbc-e8ef-4fe3-b5f0-76a24735f21b" providerId="ADAL" clId="{4FE87C00-A91E-4CDF-8A0F-726F6A89A6DF}" dt="2022-07-31T11:38:56.714" v="530" actId="478"/>
          <ac:spMkLst>
            <pc:docMk/>
            <pc:sldMk cId="222313188" sldId="322"/>
            <ac:spMk id="7" creationId="{C6E10161-5E1D-3BEA-49FA-77A4205ABF59}"/>
          </ac:spMkLst>
        </pc:spChg>
        <pc:spChg chg="add mod">
          <ac:chgData name="NUR FATHIAH BINTI ZULKIFLI" userId="912bacbc-e8ef-4fe3-b5f0-76a24735f21b" providerId="ADAL" clId="{4FE87C00-A91E-4CDF-8A0F-726F6A89A6DF}" dt="2022-07-31T11:39:33.374" v="539" actId="1076"/>
          <ac:spMkLst>
            <pc:docMk/>
            <pc:sldMk cId="222313188" sldId="322"/>
            <ac:spMk id="9" creationId="{823F0F86-743B-4ACC-FFAF-84331BD15206}"/>
          </ac:spMkLst>
        </pc:spChg>
        <pc:spChg chg="add mod">
          <ac:chgData name="NUR FATHIAH BINTI ZULKIFLI" userId="912bacbc-e8ef-4fe3-b5f0-76a24735f21b" providerId="ADAL" clId="{4FE87C00-A91E-4CDF-8A0F-726F6A89A6DF}" dt="2022-07-31T11:40:22.868" v="558" actId="20577"/>
          <ac:spMkLst>
            <pc:docMk/>
            <pc:sldMk cId="222313188" sldId="322"/>
            <ac:spMk id="14" creationId="{68D59086-D3E8-EACA-EDC9-B88D9FA38476}"/>
          </ac:spMkLst>
        </pc:spChg>
        <pc:cxnChg chg="add del mod">
          <ac:chgData name="NUR FATHIAH BINTI ZULKIFLI" userId="912bacbc-e8ef-4fe3-b5f0-76a24735f21b" providerId="ADAL" clId="{4FE87C00-A91E-4CDF-8A0F-726F6A89A6DF}" dt="2022-07-31T11:38:56.714" v="530" actId="478"/>
          <ac:cxnSpMkLst>
            <pc:docMk/>
            <pc:sldMk cId="222313188" sldId="322"/>
            <ac:cxnSpMk id="6" creationId="{CDA36287-207A-C606-96C2-000388C852A3}"/>
          </ac:cxnSpMkLst>
        </pc:cxnChg>
        <pc:cxnChg chg="add mod">
          <ac:chgData name="NUR FATHIAH BINTI ZULKIFLI" userId="912bacbc-e8ef-4fe3-b5f0-76a24735f21b" providerId="ADAL" clId="{4FE87C00-A91E-4CDF-8A0F-726F6A89A6DF}" dt="2022-07-31T11:39:40.588" v="542" actId="1076"/>
          <ac:cxnSpMkLst>
            <pc:docMk/>
            <pc:sldMk cId="222313188" sldId="322"/>
            <ac:cxnSpMk id="8" creationId="{1C4FE8B4-DEAB-3B46-3944-E8693A19A2C9}"/>
          </ac:cxnSpMkLst>
        </pc:cxnChg>
        <pc:cxnChg chg="add mod">
          <ac:chgData name="NUR FATHIAH BINTI ZULKIFLI" userId="912bacbc-e8ef-4fe3-b5f0-76a24735f21b" providerId="ADAL" clId="{4FE87C00-A91E-4CDF-8A0F-726F6A89A6DF}" dt="2022-07-31T11:40:15.329" v="556" actId="1036"/>
          <ac:cxnSpMkLst>
            <pc:docMk/>
            <pc:sldMk cId="222313188" sldId="322"/>
            <ac:cxnSpMk id="13" creationId="{CF707534-2457-52DD-64C6-55623BBAC809}"/>
          </ac:cxnSpMkLst>
        </pc:cxnChg>
      </pc:sldChg>
      <pc:sldChg chg="addSp modSp new mod">
        <pc:chgData name="NUR FATHIAH BINTI ZULKIFLI" userId="912bacbc-e8ef-4fe3-b5f0-76a24735f21b" providerId="ADAL" clId="{4FE87C00-A91E-4CDF-8A0F-726F6A89A6DF}" dt="2022-07-31T12:27:22.274" v="1065" actId="1076"/>
        <pc:sldMkLst>
          <pc:docMk/>
          <pc:sldMk cId="697766089" sldId="323"/>
        </pc:sldMkLst>
        <pc:spChg chg="add mod">
          <ac:chgData name="NUR FATHIAH BINTI ZULKIFLI" userId="912bacbc-e8ef-4fe3-b5f0-76a24735f21b" providerId="ADAL" clId="{4FE87C00-A91E-4CDF-8A0F-726F6A89A6DF}" dt="2022-07-31T12:27:22.274" v="1065" actId="1076"/>
          <ac:spMkLst>
            <pc:docMk/>
            <pc:sldMk cId="697766089" sldId="323"/>
            <ac:spMk id="4" creationId="{07D2640E-E6CE-E7E0-FCF8-4E9DA0AFC750}"/>
          </ac:spMkLst>
        </pc:spChg>
        <pc:cxnChg chg="add mod">
          <ac:chgData name="NUR FATHIAH BINTI ZULKIFLI" userId="912bacbc-e8ef-4fe3-b5f0-76a24735f21b" providerId="ADAL" clId="{4FE87C00-A91E-4CDF-8A0F-726F6A89A6DF}" dt="2022-07-31T12:27:22.274" v="1065" actId="1076"/>
          <ac:cxnSpMkLst>
            <pc:docMk/>
            <pc:sldMk cId="697766089" sldId="323"/>
            <ac:cxnSpMk id="3" creationId="{5997148D-4D4E-EF9A-2FAB-F524FBA1F35F}"/>
          </ac:cxnSpMkLst>
        </pc:cxnChg>
      </pc:sldChg>
      <pc:sldChg chg="addSp delSp modSp new mod">
        <pc:chgData name="NUR FATHIAH BINTI ZULKIFLI" userId="912bacbc-e8ef-4fe3-b5f0-76a24735f21b" providerId="ADAL" clId="{4FE87C00-A91E-4CDF-8A0F-726F6A89A6DF}" dt="2022-07-31T12:26:04.396" v="1063" actId="20577"/>
        <pc:sldMkLst>
          <pc:docMk/>
          <pc:sldMk cId="1296302932" sldId="324"/>
        </pc:sldMkLst>
        <pc:spChg chg="add del mod">
          <ac:chgData name="NUR FATHIAH BINTI ZULKIFLI" userId="912bacbc-e8ef-4fe3-b5f0-76a24735f21b" providerId="ADAL" clId="{4FE87C00-A91E-4CDF-8A0F-726F6A89A6DF}" dt="2022-07-31T12:02:08.213" v="871" actId="478"/>
          <ac:spMkLst>
            <pc:docMk/>
            <pc:sldMk cId="1296302932" sldId="324"/>
            <ac:spMk id="3" creationId="{15565A63-CB35-F5F0-A002-CE857407A861}"/>
          </ac:spMkLst>
        </pc:spChg>
        <pc:spChg chg="add mod">
          <ac:chgData name="NUR FATHIAH BINTI ZULKIFLI" userId="912bacbc-e8ef-4fe3-b5f0-76a24735f21b" providerId="ADAL" clId="{4FE87C00-A91E-4CDF-8A0F-726F6A89A6DF}" dt="2022-07-31T12:01:56.749" v="869"/>
          <ac:spMkLst>
            <pc:docMk/>
            <pc:sldMk cId="1296302932" sldId="324"/>
            <ac:spMk id="4" creationId="{5414B779-132E-D096-967C-36934961560A}"/>
          </ac:spMkLst>
        </pc:spChg>
        <pc:spChg chg="add del mod">
          <ac:chgData name="NUR FATHIAH BINTI ZULKIFLI" userId="912bacbc-e8ef-4fe3-b5f0-76a24735f21b" providerId="ADAL" clId="{4FE87C00-A91E-4CDF-8A0F-726F6A89A6DF}" dt="2022-07-31T12:25:31.018" v="1058" actId="478"/>
          <ac:spMkLst>
            <pc:docMk/>
            <pc:sldMk cId="1296302932" sldId="324"/>
            <ac:spMk id="6" creationId="{1342C3FD-6B6E-AFFB-41C5-BB79912E9839}"/>
          </ac:spMkLst>
        </pc:spChg>
        <pc:spChg chg="add del mod">
          <ac:chgData name="NUR FATHIAH BINTI ZULKIFLI" userId="912bacbc-e8ef-4fe3-b5f0-76a24735f21b" providerId="ADAL" clId="{4FE87C00-A91E-4CDF-8A0F-726F6A89A6DF}" dt="2022-07-31T12:25:31.018" v="1058" actId="478"/>
          <ac:spMkLst>
            <pc:docMk/>
            <pc:sldMk cId="1296302932" sldId="324"/>
            <ac:spMk id="7" creationId="{64C097F3-AF55-78EC-60CA-BAF3475B9524}"/>
          </ac:spMkLst>
        </pc:spChg>
        <pc:spChg chg="add mod ord">
          <ac:chgData name="NUR FATHIAH BINTI ZULKIFLI" userId="912bacbc-e8ef-4fe3-b5f0-76a24735f21b" providerId="ADAL" clId="{4FE87C00-A91E-4CDF-8A0F-726F6A89A6DF}" dt="2022-07-31T12:02:39.621" v="875" actId="1076"/>
          <ac:spMkLst>
            <pc:docMk/>
            <pc:sldMk cId="1296302932" sldId="324"/>
            <ac:spMk id="8" creationId="{A5727A27-DB5B-A2A4-30B0-FA2DDBB785B7}"/>
          </ac:spMkLst>
        </pc:spChg>
        <pc:spChg chg="add mod">
          <ac:chgData name="NUR FATHIAH BINTI ZULKIFLI" userId="912bacbc-e8ef-4fe3-b5f0-76a24735f21b" providerId="ADAL" clId="{4FE87C00-A91E-4CDF-8A0F-726F6A89A6DF}" dt="2022-07-31T12:25:32.120" v="1059"/>
          <ac:spMkLst>
            <pc:docMk/>
            <pc:sldMk cId="1296302932" sldId="324"/>
            <ac:spMk id="9" creationId="{47B75BE8-8F9A-43ED-9DB7-9373CE868DFF}"/>
          </ac:spMkLst>
        </pc:spChg>
        <pc:spChg chg="add mod">
          <ac:chgData name="NUR FATHIAH BINTI ZULKIFLI" userId="912bacbc-e8ef-4fe3-b5f0-76a24735f21b" providerId="ADAL" clId="{4FE87C00-A91E-4CDF-8A0F-726F6A89A6DF}" dt="2022-07-31T12:26:04.396" v="1063" actId="20577"/>
          <ac:spMkLst>
            <pc:docMk/>
            <pc:sldMk cId="1296302932" sldId="324"/>
            <ac:spMk id="11" creationId="{5D44A943-3316-C9BA-AC34-B75AE91175E2}"/>
          </ac:spMkLst>
        </pc:spChg>
        <pc:picChg chg="add mod">
          <ac:chgData name="NUR FATHIAH BINTI ZULKIFLI" userId="912bacbc-e8ef-4fe3-b5f0-76a24735f21b" providerId="ADAL" clId="{4FE87C00-A91E-4CDF-8A0F-726F6A89A6DF}" dt="2022-07-31T12:01:56.749" v="869"/>
          <ac:picMkLst>
            <pc:docMk/>
            <pc:sldMk cId="1296302932" sldId="324"/>
            <ac:picMk id="5" creationId="{9DEC3563-0CF9-63BC-E9CB-CE0510C4FC65}"/>
          </ac:picMkLst>
        </pc:picChg>
        <pc:cxnChg chg="add mod">
          <ac:chgData name="NUR FATHIAH BINTI ZULKIFLI" userId="912bacbc-e8ef-4fe3-b5f0-76a24735f21b" providerId="ADAL" clId="{4FE87C00-A91E-4CDF-8A0F-726F6A89A6DF}" dt="2022-07-31T12:25:59.368" v="1061" actId="1076"/>
          <ac:cxnSpMkLst>
            <pc:docMk/>
            <pc:sldMk cId="1296302932" sldId="324"/>
            <ac:cxnSpMk id="10" creationId="{E8301E71-AB53-8F74-5E16-76A0C671DC1A}"/>
          </ac:cxnSpMkLst>
        </pc:cxnChg>
      </pc:sldChg>
      <pc:sldChg chg="addSp delSp modSp add del mod">
        <pc:chgData name="NUR FATHIAH BINTI ZULKIFLI" userId="912bacbc-e8ef-4fe3-b5f0-76a24735f21b" providerId="ADAL" clId="{4FE87C00-A91E-4CDF-8A0F-726F6A89A6DF}" dt="2022-07-31T12:19:34.080" v="977" actId="47"/>
        <pc:sldMkLst>
          <pc:docMk/>
          <pc:sldMk cId="843318136" sldId="325"/>
        </pc:sldMkLst>
        <pc:spChg chg="del">
          <ac:chgData name="NUR FATHIAH BINTI ZULKIFLI" userId="912bacbc-e8ef-4fe3-b5f0-76a24735f21b" providerId="ADAL" clId="{4FE87C00-A91E-4CDF-8A0F-726F6A89A6DF}" dt="2022-07-31T12:04:48.799" v="892" actId="478"/>
          <ac:spMkLst>
            <pc:docMk/>
            <pc:sldMk cId="843318136" sldId="325"/>
            <ac:spMk id="11" creationId="{8DEECA9B-260D-B5A3-6C9E-40C5C6611656}"/>
          </ac:spMkLst>
        </pc:spChg>
        <pc:spChg chg="del">
          <ac:chgData name="NUR FATHIAH BINTI ZULKIFLI" userId="912bacbc-e8ef-4fe3-b5f0-76a24735f21b" providerId="ADAL" clId="{4FE87C00-A91E-4CDF-8A0F-726F6A89A6DF}" dt="2022-07-31T12:04:48.799" v="892" actId="478"/>
          <ac:spMkLst>
            <pc:docMk/>
            <pc:sldMk cId="843318136" sldId="325"/>
            <ac:spMk id="40" creationId="{66F6C9A5-3272-0299-92A0-70B0A2EFA9C8}"/>
          </ac:spMkLst>
        </pc:spChg>
        <pc:spChg chg="del">
          <ac:chgData name="NUR FATHIAH BINTI ZULKIFLI" userId="912bacbc-e8ef-4fe3-b5f0-76a24735f21b" providerId="ADAL" clId="{4FE87C00-A91E-4CDF-8A0F-726F6A89A6DF}" dt="2022-07-31T12:04:48.799" v="892" actId="478"/>
          <ac:spMkLst>
            <pc:docMk/>
            <pc:sldMk cId="843318136" sldId="325"/>
            <ac:spMk id="41" creationId="{A0FD1334-8615-C5CA-6EA8-616FA500B791}"/>
          </ac:spMkLst>
        </pc:spChg>
        <pc:spChg chg="add del mod">
          <ac:chgData name="NUR FATHIAH BINTI ZULKIFLI" userId="912bacbc-e8ef-4fe3-b5f0-76a24735f21b" providerId="ADAL" clId="{4FE87C00-A91E-4CDF-8A0F-726F6A89A6DF}" dt="2022-07-31T12:10:45.302" v="905" actId="478"/>
          <ac:spMkLst>
            <pc:docMk/>
            <pc:sldMk cId="843318136" sldId="325"/>
            <ac:spMk id="42" creationId="{D14D06DB-6E1D-BF51-B47D-46596BAAF5EB}"/>
          </ac:spMkLst>
        </pc:spChg>
        <pc:spChg chg="del">
          <ac:chgData name="NUR FATHIAH BINTI ZULKIFLI" userId="912bacbc-e8ef-4fe3-b5f0-76a24735f21b" providerId="ADAL" clId="{4FE87C00-A91E-4CDF-8A0F-726F6A89A6DF}" dt="2022-07-31T12:04:48.799" v="892" actId="478"/>
          <ac:spMkLst>
            <pc:docMk/>
            <pc:sldMk cId="843318136" sldId="325"/>
            <ac:spMk id="48" creationId="{8D49D86A-BD52-FD4C-F704-50EE652786FB}"/>
          </ac:spMkLst>
        </pc:spChg>
        <pc:spChg chg="del">
          <ac:chgData name="NUR FATHIAH BINTI ZULKIFLI" userId="912bacbc-e8ef-4fe3-b5f0-76a24735f21b" providerId="ADAL" clId="{4FE87C00-A91E-4CDF-8A0F-726F6A89A6DF}" dt="2022-07-31T12:04:48.799" v="892" actId="478"/>
          <ac:spMkLst>
            <pc:docMk/>
            <pc:sldMk cId="843318136" sldId="325"/>
            <ac:spMk id="49" creationId="{9C6E19E4-D20D-6038-EF13-5A4FA5E0CC85}"/>
          </ac:spMkLst>
        </pc:spChg>
        <pc:spChg chg="del">
          <ac:chgData name="NUR FATHIAH BINTI ZULKIFLI" userId="912bacbc-e8ef-4fe3-b5f0-76a24735f21b" providerId="ADAL" clId="{4FE87C00-A91E-4CDF-8A0F-726F6A89A6DF}" dt="2022-07-31T12:04:48.799" v="892" actId="478"/>
          <ac:spMkLst>
            <pc:docMk/>
            <pc:sldMk cId="843318136" sldId="325"/>
            <ac:spMk id="50" creationId="{60142B6C-2B97-7D60-C1FA-41C39C8627A9}"/>
          </ac:spMkLst>
        </pc:spChg>
        <pc:spChg chg="del">
          <ac:chgData name="NUR FATHIAH BINTI ZULKIFLI" userId="912bacbc-e8ef-4fe3-b5f0-76a24735f21b" providerId="ADAL" clId="{4FE87C00-A91E-4CDF-8A0F-726F6A89A6DF}" dt="2022-07-31T12:04:48.799" v="892" actId="478"/>
          <ac:spMkLst>
            <pc:docMk/>
            <pc:sldMk cId="843318136" sldId="325"/>
            <ac:spMk id="51" creationId="{A4C8AC4A-624D-9B55-0E1A-611960F9F9DE}"/>
          </ac:spMkLst>
        </pc:spChg>
        <pc:spChg chg="del">
          <ac:chgData name="NUR FATHIAH BINTI ZULKIFLI" userId="912bacbc-e8ef-4fe3-b5f0-76a24735f21b" providerId="ADAL" clId="{4FE87C00-A91E-4CDF-8A0F-726F6A89A6DF}" dt="2022-07-31T12:04:48.799" v="892" actId="478"/>
          <ac:spMkLst>
            <pc:docMk/>
            <pc:sldMk cId="843318136" sldId="325"/>
            <ac:spMk id="52" creationId="{C5C9C400-FF92-D550-8FF8-8FCECFE72D71}"/>
          </ac:spMkLst>
        </pc:spChg>
        <pc:spChg chg="del">
          <ac:chgData name="NUR FATHIAH BINTI ZULKIFLI" userId="912bacbc-e8ef-4fe3-b5f0-76a24735f21b" providerId="ADAL" clId="{4FE87C00-A91E-4CDF-8A0F-726F6A89A6DF}" dt="2022-07-31T12:04:48.799" v="892" actId="478"/>
          <ac:spMkLst>
            <pc:docMk/>
            <pc:sldMk cId="843318136" sldId="325"/>
            <ac:spMk id="53" creationId="{809A676A-63B3-DC2B-5B1F-3F9FFEA2051A}"/>
          </ac:spMkLst>
        </pc:spChg>
        <pc:spChg chg="del">
          <ac:chgData name="NUR FATHIAH BINTI ZULKIFLI" userId="912bacbc-e8ef-4fe3-b5f0-76a24735f21b" providerId="ADAL" clId="{4FE87C00-A91E-4CDF-8A0F-726F6A89A6DF}" dt="2022-07-31T12:04:48.799" v="892" actId="478"/>
          <ac:spMkLst>
            <pc:docMk/>
            <pc:sldMk cId="843318136" sldId="325"/>
            <ac:spMk id="54" creationId="{FA042009-EF8D-F8D5-05C9-983D89693332}"/>
          </ac:spMkLst>
        </pc:spChg>
        <pc:grpChg chg="del">
          <ac:chgData name="NUR FATHIAH BINTI ZULKIFLI" userId="912bacbc-e8ef-4fe3-b5f0-76a24735f21b" providerId="ADAL" clId="{4FE87C00-A91E-4CDF-8A0F-726F6A89A6DF}" dt="2022-07-31T12:04:53.198" v="893" actId="478"/>
          <ac:grpSpMkLst>
            <pc:docMk/>
            <pc:sldMk cId="843318136" sldId="325"/>
            <ac:grpSpMk id="27" creationId="{206363A2-C220-371C-9F20-945F591F4F9B}"/>
          </ac:grpSpMkLst>
        </pc:grpChg>
        <pc:grpChg chg="del">
          <ac:chgData name="NUR FATHIAH BINTI ZULKIFLI" userId="912bacbc-e8ef-4fe3-b5f0-76a24735f21b" providerId="ADAL" clId="{4FE87C00-A91E-4CDF-8A0F-726F6A89A6DF}" dt="2022-07-31T12:04:53.198" v="893" actId="478"/>
          <ac:grpSpMkLst>
            <pc:docMk/>
            <pc:sldMk cId="843318136" sldId="325"/>
            <ac:grpSpMk id="28" creationId="{C64F0411-6C05-B204-03EC-61C125E1B48B}"/>
          </ac:grpSpMkLst>
        </pc:grpChg>
        <pc:grpChg chg="del">
          <ac:chgData name="NUR FATHIAH BINTI ZULKIFLI" userId="912bacbc-e8ef-4fe3-b5f0-76a24735f21b" providerId="ADAL" clId="{4FE87C00-A91E-4CDF-8A0F-726F6A89A6DF}" dt="2022-07-31T12:04:53.198" v="893" actId="478"/>
          <ac:grpSpMkLst>
            <pc:docMk/>
            <pc:sldMk cId="843318136" sldId="325"/>
            <ac:grpSpMk id="31" creationId="{C1254253-9E05-7236-5D36-8334AE2C959D}"/>
          </ac:grpSpMkLst>
        </pc:grpChg>
        <pc:grpChg chg="del">
          <ac:chgData name="NUR FATHIAH BINTI ZULKIFLI" userId="912bacbc-e8ef-4fe3-b5f0-76a24735f21b" providerId="ADAL" clId="{4FE87C00-A91E-4CDF-8A0F-726F6A89A6DF}" dt="2022-07-31T12:04:53.198" v="893" actId="478"/>
          <ac:grpSpMkLst>
            <pc:docMk/>
            <pc:sldMk cId="843318136" sldId="325"/>
            <ac:grpSpMk id="34" creationId="{04BBE170-2870-BAE4-13C6-63704DA113E9}"/>
          </ac:grpSpMkLst>
        </pc:grpChg>
        <pc:grpChg chg="del">
          <ac:chgData name="NUR FATHIAH BINTI ZULKIFLI" userId="912bacbc-e8ef-4fe3-b5f0-76a24735f21b" providerId="ADAL" clId="{4FE87C00-A91E-4CDF-8A0F-726F6A89A6DF}" dt="2022-07-31T12:04:53.198" v="893" actId="478"/>
          <ac:grpSpMkLst>
            <pc:docMk/>
            <pc:sldMk cId="843318136" sldId="325"/>
            <ac:grpSpMk id="37" creationId="{0C5A4137-FA7A-15D0-8518-1A749E25D84B}"/>
          </ac:grpSpMkLst>
        </pc:grpChg>
        <pc:picChg chg="del">
          <ac:chgData name="NUR FATHIAH BINTI ZULKIFLI" userId="912bacbc-e8ef-4fe3-b5f0-76a24735f21b" providerId="ADAL" clId="{4FE87C00-A91E-4CDF-8A0F-726F6A89A6DF}" dt="2022-07-31T12:10:34.453" v="901" actId="478"/>
          <ac:picMkLst>
            <pc:docMk/>
            <pc:sldMk cId="843318136" sldId="325"/>
            <ac:picMk id="3" creationId="{F0E39854-1D6C-22F1-819D-FF846C7943FA}"/>
          </ac:picMkLst>
        </pc:picChg>
        <pc:picChg chg="add mod">
          <ac:chgData name="NUR FATHIAH BINTI ZULKIFLI" userId="912bacbc-e8ef-4fe3-b5f0-76a24735f21b" providerId="ADAL" clId="{4FE87C00-A91E-4CDF-8A0F-726F6A89A6DF}" dt="2022-07-31T12:16:18.223" v="908" actId="1440"/>
          <ac:picMkLst>
            <pc:docMk/>
            <pc:sldMk cId="843318136" sldId="325"/>
            <ac:picMk id="4" creationId="{725D95D5-F35E-54AA-8E4F-3446B14515B9}"/>
          </ac:picMkLst>
        </pc:picChg>
        <pc:picChg chg="add mod">
          <ac:chgData name="NUR FATHIAH BINTI ZULKIFLI" userId="912bacbc-e8ef-4fe3-b5f0-76a24735f21b" providerId="ADAL" clId="{4FE87C00-A91E-4CDF-8A0F-726F6A89A6DF}" dt="2022-07-31T12:17:12.602" v="911" actId="962"/>
          <ac:picMkLst>
            <pc:docMk/>
            <pc:sldMk cId="843318136" sldId="325"/>
            <ac:picMk id="8" creationId="{27C837E5-E162-943B-2C01-284D20267D08}"/>
          </ac:picMkLst>
        </pc:picChg>
      </pc:sldChg>
      <pc:sldChg chg="addSp modSp new mod ord">
        <pc:chgData name="NUR FATHIAH BINTI ZULKIFLI" userId="912bacbc-e8ef-4fe3-b5f0-76a24735f21b" providerId="ADAL" clId="{4FE87C00-A91E-4CDF-8A0F-726F6A89A6DF}" dt="2022-07-31T12:22:43.017" v="1057"/>
        <pc:sldMkLst>
          <pc:docMk/>
          <pc:sldMk cId="983940418" sldId="326"/>
        </pc:sldMkLst>
        <pc:spChg chg="mod">
          <ac:chgData name="NUR FATHIAH BINTI ZULKIFLI" userId="912bacbc-e8ef-4fe3-b5f0-76a24735f21b" providerId="ADAL" clId="{4FE87C00-A91E-4CDF-8A0F-726F6A89A6DF}" dt="2022-07-31T12:18:10.509" v="960" actId="20577"/>
          <ac:spMkLst>
            <pc:docMk/>
            <pc:sldMk cId="983940418" sldId="326"/>
            <ac:spMk id="2" creationId="{B49FBFD9-B014-BEEF-1797-AE3DF6507D3B}"/>
          </ac:spMkLst>
        </pc:spChg>
        <pc:spChg chg="add mod">
          <ac:chgData name="NUR FATHIAH BINTI ZULKIFLI" userId="912bacbc-e8ef-4fe3-b5f0-76a24735f21b" providerId="ADAL" clId="{4FE87C00-A91E-4CDF-8A0F-726F6A89A6DF}" dt="2022-07-31T12:22:05.202" v="1054" actId="1076"/>
          <ac:spMkLst>
            <pc:docMk/>
            <pc:sldMk cId="983940418" sldId="326"/>
            <ac:spMk id="6" creationId="{09A8C8AA-38DA-A70B-7F4A-9A9616E1F01A}"/>
          </ac:spMkLst>
        </pc:spChg>
        <pc:spChg chg="add mod">
          <ac:chgData name="NUR FATHIAH BINTI ZULKIFLI" userId="912bacbc-e8ef-4fe3-b5f0-76a24735f21b" providerId="ADAL" clId="{4FE87C00-A91E-4CDF-8A0F-726F6A89A6DF}" dt="2022-07-31T12:22:05.202" v="1054" actId="1076"/>
          <ac:spMkLst>
            <pc:docMk/>
            <pc:sldMk cId="983940418" sldId="326"/>
            <ac:spMk id="7" creationId="{CD3C8EAA-D400-7F0B-3C94-587D908F89C2}"/>
          </ac:spMkLst>
        </pc:spChg>
        <pc:spChg chg="add mod">
          <ac:chgData name="NUR FATHIAH BINTI ZULKIFLI" userId="912bacbc-e8ef-4fe3-b5f0-76a24735f21b" providerId="ADAL" clId="{4FE87C00-A91E-4CDF-8A0F-726F6A89A6DF}" dt="2022-07-31T12:22:05.202" v="1054" actId="1076"/>
          <ac:spMkLst>
            <pc:docMk/>
            <pc:sldMk cId="983940418" sldId="326"/>
            <ac:spMk id="8" creationId="{A1E42E6A-E81A-EA55-9F64-3C301559BF70}"/>
          </ac:spMkLst>
        </pc:spChg>
        <pc:picChg chg="add mod ord">
          <ac:chgData name="NUR FATHIAH BINTI ZULKIFLI" userId="912bacbc-e8ef-4fe3-b5f0-76a24735f21b" providerId="ADAL" clId="{4FE87C00-A91E-4CDF-8A0F-726F6A89A6DF}" dt="2022-07-31T12:19:09.469" v="972" actId="1076"/>
          <ac:picMkLst>
            <pc:docMk/>
            <pc:sldMk cId="983940418" sldId="326"/>
            <ac:picMk id="4" creationId="{14606AEB-5313-E400-3D1F-CCA4C573052B}"/>
          </ac:picMkLst>
        </pc:picChg>
        <pc:picChg chg="add mod">
          <ac:chgData name="NUR FATHIAH BINTI ZULKIFLI" userId="912bacbc-e8ef-4fe3-b5f0-76a24735f21b" providerId="ADAL" clId="{4FE87C00-A91E-4CDF-8A0F-726F6A89A6DF}" dt="2022-07-31T12:22:05.202" v="1054" actId="1076"/>
          <ac:picMkLst>
            <pc:docMk/>
            <pc:sldMk cId="983940418" sldId="326"/>
            <ac:picMk id="5" creationId="{5C5E32EC-A0FE-6B78-7F8A-0211EA036490}"/>
          </ac:picMkLst>
        </pc:picChg>
      </pc:sldChg>
      <pc:sldMasterChg chg="modSldLayout">
        <pc:chgData name="NUR FATHIAH BINTI ZULKIFLI" userId="912bacbc-e8ef-4fe3-b5f0-76a24735f21b" providerId="ADAL" clId="{4FE87C00-A91E-4CDF-8A0F-726F6A89A6DF}" dt="2022-07-31T11:05:30.816" v="146" actId="207"/>
        <pc:sldMasterMkLst>
          <pc:docMk/>
          <pc:sldMasterMk cId="1981524160" sldId="2147483648"/>
        </pc:sldMasterMkLst>
        <pc:sldLayoutChg chg="modSp mod">
          <pc:chgData name="NUR FATHIAH BINTI ZULKIFLI" userId="912bacbc-e8ef-4fe3-b5f0-76a24735f21b" providerId="ADAL" clId="{4FE87C00-A91E-4CDF-8A0F-726F6A89A6DF}" dt="2022-07-31T11:05:20.006" v="143" actId="207"/>
          <pc:sldLayoutMkLst>
            <pc:docMk/>
            <pc:sldMasterMk cId="1981524160" sldId="2147483648"/>
            <pc:sldLayoutMk cId="302744484" sldId="2147483650"/>
          </pc:sldLayoutMkLst>
          <pc:spChg chg="mod">
            <ac:chgData name="NUR FATHIAH BINTI ZULKIFLI" userId="912bacbc-e8ef-4fe3-b5f0-76a24735f21b" providerId="ADAL" clId="{4FE87C00-A91E-4CDF-8A0F-726F6A89A6DF}" dt="2022-07-31T11:05:20.006" v="143" actId="207"/>
            <ac:spMkLst>
              <pc:docMk/>
              <pc:sldMasterMk cId="1981524160" sldId="2147483648"/>
              <pc:sldLayoutMk cId="302744484" sldId="2147483650"/>
              <ac:spMk id="2" creationId="{C3448BE1-515F-4D48-A09A-B28517AF96ED}"/>
            </ac:spMkLst>
          </pc:spChg>
        </pc:sldLayoutChg>
        <pc:sldLayoutChg chg="modSp mod">
          <pc:chgData name="NUR FATHIAH BINTI ZULKIFLI" userId="912bacbc-e8ef-4fe3-b5f0-76a24735f21b" providerId="ADAL" clId="{4FE87C00-A91E-4CDF-8A0F-726F6A89A6DF}" dt="2022-07-31T11:05:30.816" v="146" actId="207"/>
          <pc:sldLayoutMkLst>
            <pc:docMk/>
            <pc:sldMasterMk cId="1981524160" sldId="2147483648"/>
            <pc:sldLayoutMk cId="3734755281" sldId="2147483654"/>
          </pc:sldLayoutMkLst>
          <pc:spChg chg="mod">
            <ac:chgData name="NUR FATHIAH BINTI ZULKIFLI" userId="912bacbc-e8ef-4fe3-b5f0-76a24735f21b" providerId="ADAL" clId="{4FE87C00-A91E-4CDF-8A0F-726F6A89A6DF}" dt="2022-07-31T11:05:30.816" v="146" actId="207"/>
            <ac:spMkLst>
              <pc:docMk/>
              <pc:sldMasterMk cId="1981524160" sldId="2147483648"/>
              <pc:sldLayoutMk cId="3734755281" sldId="2147483654"/>
              <ac:spMk id="2" creationId="{DAF81592-6B4E-2A4E-B922-F5126F7FEA75}"/>
            </ac:spMkLst>
          </pc:spChg>
        </pc:sldLayoutChg>
        <pc:sldLayoutChg chg="modSp">
          <pc:chgData name="NUR FATHIAH BINTI ZULKIFLI" userId="912bacbc-e8ef-4fe3-b5f0-76a24735f21b" providerId="ADAL" clId="{4FE87C00-A91E-4CDF-8A0F-726F6A89A6DF}" dt="2022-07-31T11:05:25.998" v="144" actId="207"/>
          <pc:sldLayoutMkLst>
            <pc:docMk/>
            <pc:sldMasterMk cId="1981524160" sldId="2147483648"/>
            <pc:sldLayoutMk cId="3533002145" sldId="2147483657"/>
          </pc:sldLayoutMkLst>
          <pc:spChg chg="mod">
            <ac:chgData name="NUR FATHIAH BINTI ZULKIFLI" userId="912bacbc-e8ef-4fe3-b5f0-76a24735f21b" providerId="ADAL" clId="{4FE87C00-A91E-4CDF-8A0F-726F6A89A6DF}" dt="2022-07-31T11:05:25.998" v="144" actId="207"/>
            <ac:spMkLst>
              <pc:docMk/>
              <pc:sldMasterMk cId="1981524160" sldId="2147483648"/>
              <pc:sldLayoutMk cId="3533002145" sldId="2147483657"/>
              <ac:spMk id="8" creationId="{CD12878E-81C9-F044-A9D4-DA353951C986}"/>
            </ac:spMkLst>
          </pc:spChg>
        </pc:sldLayoutChg>
        <pc:sldLayoutChg chg="modSp">
          <pc:chgData name="NUR FATHIAH BINTI ZULKIFLI" userId="912bacbc-e8ef-4fe3-b5f0-76a24735f21b" providerId="ADAL" clId="{4FE87C00-A91E-4CDF-8A0F-726F6A89A6DF}" dt="2022-07-31T11:05:14.050" v="141" actId="207"/>
          <pc:sldLayoutMkLst>
            <pc:docMk/>
            <pc:sldMasterMk cId="1981524160" sldId="2147483648"/>
            <pc:sldLayoutMk cId="466721978" sldId="2147483662"/>
          </pc:sldLayoutMkLst>
          <pc:spChg chg="mod">
            <ac:chgData name="NUR FATHIAH BINTI ZULKIFLI" userId="912bacbc-e8ef-4fe3-b5f0-76a24735f21b" providerId="ADAL" clId="{4FE87C00-A91E-4CDF-8A0F-726F6A89A6DF}" dt="2022-07-31T11:05:04.178" v="139" actId="255"/>
            <ac:spMkLst>
              <pc:docMk/>
              <pc:sldMasterMk cId="1981524160" sldId="2147483648"/>
              <pc:sldLayoutMk cId="466721978" sldId="2147483662"/>
              <ac:spMk id="2" creationId="{5750645A-C90B-E945-B802-D4275BD5833D}"/>
            </ac:spMkLst>
          </pc:spChg>
          <pc:spChg chg="mod">
            <ac:chgData name="NUR FATHIAH BINTI ZULKIFLI" userId="912bacbc-e8ef-4fe3-b5f0-76a24735f21b" providerId="ADAL" clId="{4FE87C00-A91E-4CDF-8A0F-726F6A89A6DF}" dt="2022-07-31T11:05:14.050" v="141" actId="207"/>
            <ac:spMkLst>
              <pc:docMk/>
              <pc:sldMasterMk cId="1981524160" sldId="2147483648"/>
              <pc:sldLayoutMk cId="466721978" sldId="2147483662"/>
              <ac:spMk id="3" creationId="{4C6AF449-A96C-2C42-9A15-D8D5191A69B2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E4127-AECE-48D1-9D3D-3200841230D3}" type="datetimeFigureOut">
              <a:rPr lang="en-MY" smtClean="0"/>
              <a:t>31/7/2022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5B7C5-D010-4938-A317-3F1E8897966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7428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53580A3-AD85-EB42-BA16-65F9BC42F07A}"/>
              </a:ext>
            </a:extLst>
          </p:cNvPr>
          <p:cNvSpPr txBox="1"/>
          <p:nvPr userDrawn="1"/>
        </p:nvSpPr>
        <p:spPr>
          <a:xfrm>
            <a:off x="2451948" y="2567925"/>
            <a:ext cx="7846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HIGH IMPACT TEACHING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A182B6-C9A2-354B-AFBE-D016A9438FC7}"/>
              </a:ext>
            </a:extLst>
          </p:cNvPr>
          <p:cNvSpPr txBox="1"/>
          <p:nvPr userDrawn="1"/>
        </p:nvSpPr>
        <p:spPr>
          <a:xfrm>
            <a:off x="2451949" y="3424973"/>
            <a:ext cx="7034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BY : MOHD JAILANI BIN MOHD NOR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C8FD29-AA04-2146-8887-C70743B95C42}"/>
              </a:ext>
            </a:extLst>
          </p:cNvPr>
          <p:cNvSpPr txBox="1"/>
          <p:nvPr userDrawn="1"/>
        </p:nvSpPr>
        <p:spPr>
          <a:xfrm>
            <a:off x="3065623" y="3842293"/>
            <a:ext cx="1919115" cy="414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jai@utem.edu.my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4" descr="Email icon - Free download on Iconfinder">
            <a:extLst>
              <a:ext uri="{FF2B5EF4-FFF2-40B4-BE49-F238E27FC236}">
                <a16:creationId xmlns:a16="http://schemas.microsoft.com/office/drawing/2014/main" id="{88CA0439-DE3C-B847-86D0-DF47396D947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t="22369" r="8066" b="22368"/>
          <a:stretch/>
        </p:blipFill>
        <p:spPr bwMode="auto">
          <a:xfrm>
            <a:off x="2567921" y="3946968"/>
            <a:ext cx="474552" cy="31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F24709C-D512-3E47-8C85-40A2D331F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67921" y="1195671"/>
            <a:ext cx="1904900" cy="1080794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524259A-5DC0-0748-9079-1244DD4236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3620" y="6256657"/>
            <a:ext cx="2064151" cy="499525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14C575C-2090-8748-A793-B23E4583E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5180" y="6323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EE767-DBDF-5F43-81CB-771B9C5C94C0}" type="slidenum">
              <a:rPr lang="en-US" smtClean="0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1146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or 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09D672-CEA1-7049-84A3-9CE780E3B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5180" y="6323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EE767-DBDF-5F43-81CB-771B9C5C94C0}" type="slidenum">
              <a:rPr lang="en-US" smtClean="0"/>
              <a:pPr/>
              <a:t>‹#›</a:t>
            </a:fld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14DFC4-7479-DD4F-8314-EB9631B87E20}"/>
              </a:ext>
            </a:extLst>
          </p:cNvPr>
          <p:cNvSpPr txBox="1"/>
          <p:nvPr userDrawn="1"/>
        </p:nvSpPr>
        <p:spPr>
          <a:xfrm>
            <a:off x="2494116" y="1946618"/>
            <a:ext cx="7846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595959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PART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97D6C4-1216-C547-AC1D-C6F8E245A55D}"/>
              </a:ext>
            </a:extLst>
          </p:cNvPr>
          <p:cNvSpPr txBox="1"/>
          <p:nvPr userDrawn="1"/>
        </p:nvSpPr>
        <p:spPr>
          <a:xfrm>
            <a:off x="2494116" y="2921168"/>
            <a:ext cx="7846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WHAT ARE YOUR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91B167-86C0-224B-91A0-F40F822B9273}"/>
              </a:ext>
            </a:extLst>
          </p:cNvPr>
          <p:cNvSpPr txBox="1"/>
          <p:nvPr userDrawn="1"/>
        </p:nvSpPr>
        <p:spPr>
          <a:xfrm>
            <a:off x="2494116" y="3660637"/>
            <a:ext cx="7846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EXPECTATIONS?</a:t>
            </a:r>
          </a:p>
        </p:txBody>
      </p:sp>
    </p:spTree>
    <p:extLst>
      <p:ext uri="{BB962C8B-B14F-4D97-AF65-F5344CB8AC3E}">
        <p14:creationId xmlns:p14="http://schemas.microsoft.com/office/powerpoint/2010/main" val="194714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645A-C90B-E945-B802-D4275BD5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8094" y="2096039"/>
            <a:ext cx="9144000" cy="762908"/>
          </a:xfrm>
        </p:spPr>
        <p:txBody>
          <a:bodyPr anchor="b">
            <a:noAutofit/>
          </a:bodyPr>
          <a:lstStyle>
            <a:lvl1pPr algn="ctr">
              <a:defRPr sz="6000" b="0"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AF449-A96C-2C42-9A15-D8D5191A6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8094" y="3106199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315795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09D672-CEA1-7049-84A3-9CE780E3B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5180" y="6323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EE767-DBDF-5F43-81CB-771B9C5C94C0}" type="slidenum">
              <a:rPr lang="en-US" smtClean="0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6672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8BE1-515F-4D48-A09A-B28517AF9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420" y="233162"/>
            <a:ext cx="9136380" cy="1325563"/>
          </a:xfrm>
        </p:spPr>
        <p:txBody>
          <a:bodyPr/>
          <a:lstStyle>
            <a:lvl1pPr>
              <a:defRPr>
                <a:solidFill>
                  <a:srgbClr val="31579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49784-860C-1B4B-9CA1-2CD1551A0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77D10D-E173-AB47-81B6-57F20DD16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5180" y="6323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EE767-DBDF-5F43-81CB-771B9C5C94C0}" type="slidenum">
              <a:rPr lang="en-US" smtClean="0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274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E1BF0-84B5-B248-A6E2-48F4D1E0D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40586" y="1465729"/>
            <a:ext cx="4114801" cy="4395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C7707-70AB-8045-B037-48660356C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97812" y="1465729"/>
            <a:ext cx="3932237" cy="439532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12878E-81C9-F044-A9D4-DA353951C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511362"/>
            <a:ext cx="6926580" cy="576776"/>
          </a:xfrm>
        </p:spPr>
        <p:txBody>
          <a:bodyPr/>
          <a:lstStyle>
            <a:lvl1pPr>
              <a:defRPr>
                <a:solidFill>
                  <a:srgbClr val="31579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4B5909-73D8-374F-94A1-8422F445D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5180" y="6323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EE767-DBDF-5F43-81CB-771B9C5C94C0}" type="slidenum">
              <a:rPr lang="en-US" smtClean="0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3300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81592-6B4E-2A4E-B922-F5126F7F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420" y="233163"/>
            <a:ext cx="9136380" cy="1325563"/>
          </a:xfrm>
        </p:spPr>
        <p:txBody>
          <a:bodyPr/>
          <a:lstStyle>
            <a:lvl1pPr>
              <a:defRPr>
                <a:solidFill>
                  <a:srgbClr val="31579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FB025-C12E-1440-9D27-2C35098FF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5180" y="6323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EE767-DBDF-5F43-81CB-771B9C5C94C0}" type="slidenum">
              <a:rPr lang="en-US" smtClean="0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3475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A3A369-1BEF-6445-A4B2-E52340BB6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5180" y="6323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EE767-DBDF-5F43-81CB-771B9C5C94C0}" type="slidenum">
              <a:rPr lang="en-US" smtClean="0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9079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53580A3-AD85-EB42-BA16-65F9BC42F07A}"/>
              </a:ext>
            </a:extLst>
          </p:cNvPr>
          <p:cNvSpPr txBox="1"/>
          <p:nvPr userDrawn="1"/>
        </p:nvSpPr>
        <p:spPr>
          <a:xfrm>
            <a:off x="2451948" y="2486900"/>
            <a:ext cx="7733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A182B6-C9A2-354B-AFBE-D016A9438FC7}"/>
              </a:ext>
            </a:extLst>
          </p:cNvPr>
          <p:cNvSpPr txBox="1"/>
          <p:nvPr userDrawn="1"/>
        </p:nvSpPr>
        <p:spPr>
          <a:xfrm>
            <a:off x="2451948" y="3343948"/>
            <a:ext cx="7849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www.utem.edu.my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524259A-5DC0-0748-9079-1244DD423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3620" y="6256657"/>
            <a:ext cx="2064151" cy="499525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14C575C-2090-8748-A793-B23E4583E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5180" y="6323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EE767-DBDF-5F43-81CB-771B9C5C94C0}" type="slidenum">
              <a:rPr lang="en-US" smtClean="0"/>
              <a:pPr/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7669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4EDD6AF-AB8D-FD45-A121-3375297264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r="80509" b="32515"/>
          <a:stretch/>
        </p:blipFill>
        <p:spPr>
          <a:xfrm>
            <a:off x="0" y="-1"/>
            <a:ext cx="2217420" cy="432987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E2A40-49E1-3F4B-9DC6-A3992E40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420" y="238638"/>
            <a:ext cx="91363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C60AC-F731-AA4D-8168-1EFEE1FF2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7420" y="1825625"/>
            <a:ext cx="91363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325DF-44D4-7A49-96A7-E2C445A81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5180" y="6323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EE767-DBDF-5F43-81CB-771B9C5C94C0}" type="slidenum">
              <a:rPr lang="en-US" smtClean="0"/>
              <a:pPr/>
              <a:t>‹#›</a:t>
            </a:fld>
            <a:endParaRPr lang="en-US" sz="1400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5B34496-7856-4046-AB09-5AF4CC8F62D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3620" y="6256657"/>
            <a:ext cx="2064151" cy="49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2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2" r:id="rId3"/>
    <p:sldLayoutId id="2147483650" r:id="rId4"/>
    <p:sldLayoutId id="2147483657" r:id="rId5"/>
    <p:sldLayoutId id="2147483654" r:id="rId6"/>
    <p:sldLayoutId id="2147483655" r:id="rId7"/>
    <p:sldLayoutId id="214748366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6837DD-B62E-C64C-AB74-14EDD8974863}"/>
              </a:ext>
            </a:extLst>
          </p:cNvPr>
          <p:cNvSpPr txBox="1"/>
          <p:nvPr/>
        </p:nvSpPr>
        <p:spPr>
          <a:xfrm>
            <a:off x="5941670" y="1604933"/>
            <a:ext cx="131951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Logo </a:t>
            </a:r>
            <a:r>
              <a:rPr lang="en-US" sz="1400" dirty="0" err="1">
                <a:latin typeface="Century Gothic" panose="020B0502020202020204" pitchFamily="34" charset="0"/>
              </a:rPr>
              <a:t>UTeM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7074A1-24AB-E74E-B045-976595E3E913}"/>
              </a:ext>
            </a:extLst>
          </p:cNvPr>
          <p:cNvSpPr txBox="1"/>
          <p:nvPr/>
        </p:nvSpPr>
        <p:spPr>
          <a:xfrm>
            <a:off x="3740551" y="6328781"/>
            <a:ext cx="131951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Logo PSTP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C97368-66E0-7345-A1D7-10642F1DD165}"/>
              </a:ext>
            </a:extLst>
          </p:cNvPr>
          <p:cNvCxnSpPr/>
          <p:nvPr/>
        </p:nvCxnSpPr>
        <p:spPr>
          <a:xfrm flipH="1">
            <a:off x="2384385" y="6467834"/>
            <a:ext cx="13561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59729-7E0E-7347-AB57-4B2E0FBCBFBD}"/>
              </a:ext>
            </a:extLst>
          </p:cNvPr>
          <p:cNvCxnSpPr/>
          <p:nvPr/>
        </p:nvCxnSpPr>
        <p:spPr>
          <a:xfrm flipH="1">
            <a:off x="4585504" y="1743434"/>
            <a:ext cx="13561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51AD46-3C06-D94F-8C88-FFFE86EDC140}"/>
              </a:ext>
            </a:extLst>
          </p:cNvPr>
          <p:cNvCxnSpPr>
            <a:cxnSpLocks/>
          </p:cNvCxnSpPr>
          <p:nvPr/>
        </p:nvCxnSpPr>
        <p:spPr>
          <a:xfrm flipH="1">
            <a:off x="10085405" y="2949130"/>
            <a:ext cx="2623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C620E27-0148-6243-9A93-8D521264FD83}"/>
              </a:ext>
            </a:extLst>
          </p:cNvPr>
          <p:cNvCxnSpPr>
            <a:cxnSpLocks/>
          </p:cNvCxnSpPr>
          <p:nvPr/>
        </p:nvCxnSpPr>
        <p:spPr>
          <a:xfrm flipH="1">
            <a:off x="6915870" y="3578047"/>
            <a:ext cx="8410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5EED7A-DA8B-D84A-9CEC-F8628BC8CC96}"/>
              </a:ext>
            </a:extLst>
          </p:cNvPr>
          <p:cNvGrpSpPr/>
          <p:nvPr/>
        </p:nvGrpSpPr>
        <p:grpSpPr>
          <a:xfrm>
            <a:off x="10347768" y="2779853"/>
            <a:ext cx="1747776" cy="1384995"/>
            <a:chOff x="10347768" y="2779853"/>
            <a:chExt cx="1747776" cy="138499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DA5F1A-C032-5845-91DB-9C43D2BBCCD0}"/>
                </a:ext>
              </a:extLst>
            </p:cNvPr>
            <p:cNvSpPr txBox="1"/>
            <p:nvPr/>
          </p:nvSpPr>
          <p:spPr>
            <a:xfrm>
              <a:off x="10347768" y="2779853"/>
              <a:ext cx="1747776" cy="1384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entury Gothic" panose="020B0502020202020204" pitchFamily="34" charset="0"/>
                </a:rPr>
                <a:t>Tittle Font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Arial Narrow Bold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Size : 48-60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Color : Blue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C:91 M:74 Y:11 K:1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R:47 G:85 B:152  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18127E7-E911-344B-B0B6-AB38974B3B6D}"/>
                </a:ext>
              </a:extLst>
            </p:cNvPr>
            <p:cNvSpPr/>
            <p:nvPr/>
          </p:nvSpPr>
          <p:spPr>
            <a:xfrm>
              <a:off x="11742517" y="3482581"/>
              <a:ext cx="202558" cy="202558"/>
            </a:xfrm>
            <a:prstGeom prst="ellipse">
              <a:avLst/>
            </a:prstGeom>
            <a:solidFill>
              <a:srgbClr val="315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7E0C2C1-7107-5C41-BE2A-A72EBCCAB7F0}"/>
              </a:ext>
            </a:extLst>
          </p:cNvPr>
          <p:cNvCxnSpPr>
            <a:cxnSpLocks/>
          </p:cNvCxnSpPr>
          <p:nvPr/>
        </p:nvCxnSpPr>
        <p:spPr>
          <a:xfrm flipH="1">
            <a:off x="4961679" y="4123665"/>
            <a:ext cx="8410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004881-340F-3241-9303-97F031BAFF6C}"/>
              </a:ext>
            </a:extLst>
          </p:cNvPr>
          <p:cNvGrpSpPr/>
          <p:nvPr/>
        </p:nvGrpSpPr>
        <p:grpSpPr>
          <a:xfrm>
            <a:off x="7756967" y="3409708"/>
            <a:ext cx="1747776" cy="1384995"/>
            <a:chOff x="7756967" y="3409708"/>
            <a:chExt cx="1747776" cy="138499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113CEE-E3A1-7B42-8CAB-DB68AE040FE3}"/>
                </a:ext>
              </a:extLst>
            </p:cNvPr>
            <p:cNvSpPr txBox="1"/>
            <p:nvPr/>
          </p:nvSpPr>
          <p:spPr>
            <a:xfrm>
              <a:off x="7756967" y="3409708"/>
              <a:ext cx="1747776" cy="1384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entury Gothic" panose="020B0502020202020204" pitchFamily="34" charset="0"/>
                </a:rPr>
                <a:t>Lecturer Nama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Century Gothic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Size : 20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Color : Blue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C:91 M:74 Y:11 K:1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R:47 G:85 B:152  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0C27FF3-0AD0-7E46-8077-534F364CA5B5}"/>
                </a:ext>
              </a:extLst>
            </p:cNvPr>
            <p:cNvSpPr/>
            <p:nvPr/>
          </p:nvSpPr>
          <p:spPr>
            <a:xfrm>
              <a:off x="9151717" y="4099790"/>
              <a:ext cx="202558" cy="202558"/>
            </a:xfrm>
            <a:prstGeom prst="ellipse">
              <a:avLst/>
            </a:prstGeom>
            <a:solidFill>
              <a:srgbClr val="315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F1CF4FF-91F9-EB4F-91A9-DB752258E022}"/>
              </a:ext>
            </a:extLst>
          </p:cNvPr>
          <p:cNvGrpSpPr/>
          <p:nvPr/>
        </p:nvGrpSpPr>
        <p:grpSpPr>
          <a:xfrm>
            <a:off x="5802776" y="3955326"/>
            <a:ext cx="1847704" cy="1384995"/>
            <a:chOff x="5802776" y="3955326"/>
            <a:chExt cx="1847704" cy="138499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DBD0EC-CA44-4643-84A8-D58F0B504A9B}"/>
                </a:ext>
              </a:extLst>
            </p:cNvPr>
            <p:cNvSpPr txBox="1"/>
            <p:nvPr/>
          </p:nvSpPr>
          <p:spPr>
            <a:xfrm>
              <a:off x="5802776" y="3955326"/>
              <a:ext cx="1847704" cy="1384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entury Gothic" panose="020B0502020202020204" pitchFamily="34" charset="0"/>
                </a:rPr>
                <a:t>Lecturer email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Century Gothic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Size : 16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Color : Grey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C:63 M:55 Y:54 K:28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R:89 G:90 B:90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5171BAE-DEE8-E64B-93C7-27B8F09FCCB3}"/>
                </a:ext>
              </a:extLst>
            </p:cNvPr>
            <p:cNvSpPr/>
            <p:nvPr/>
          </p:nvSpPr>
          <p:spPr>
            <a:xfrm>
              <a:off x="7261184" y="4647823"/>
              <a:ext cx="202558" cy="202558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819316A-1633-3C03-70C0-2E251D148B5A}"/>
              </a:ext>
            </a:extLst>
          </p:cNvPr>
          <p:cNvSpPr txBox="1"/>
          <p:nvPr/>
        </p:nvSpPr>
        <p:spPr>
          <a:xfrm>
            <a:off x="7531426" y="5979869"/>
            <a:ext cx="455237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Slide size : wide screen (16.9)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DA16ED-CB70-6441-82E0-47041CFE0373}"/>
              </a:ext>
            </a:extLst>
          </p:cNvPr>
          <p:cNvSpPr txBox="1"/>
          <p:nvPr/>
        </p:nvSpPr>
        <p:spPr>
          <a:xfrm>
            <a:off x="7531328" y="6320669"/>
            <a:ext cx="4821818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entury Gothic" panose="020B0502020202020204" pitchFamily="34" charset="0"/>
              </a:rPr>
              <a:t>Font : Arial Narrow &amp; Century Gothic</a:t>
            </a:r>
          </a:p>
        </p:txBody>
      </p:sp>
    </p:spTree>
    <p:extLst>
      <p:ext uri="{BB962C8B-B14F-4D97-AF65-F5344CB8AC3E}">
        <p14:creationId xmlns:p14="http://schemas.microsoft.com/office/powerpoint/2010/main" val="3435458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88533E-C23F-948F-F1E4-8FD3D276BB4A}"/>
              </a:ext>
            </a:extLst>
          </p:cNvPr>
          <p:cNvSpPr txBox="1"/>
          <p:nvPr/>
        </p:nvSpPr>
        <p:spPr>
          <a:xfrm>
            <a:off x="3517344" y="1285735"/>
            <a:ext cx="5368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158A0"/>
                </a:solidFill>
                <a:latin typeface="Century Gothic" panose="020B0502020202020204" pitchFamily="34" charset="0"/>
              </a:rPr>
              <a:t>SELECT ONE SHAPE</a:t>
            </a:r>
          </a:p>
        </p:txBody>
      </p:sp>
      <p:sp>
        <p:nvSpPr>
          <p:cNvPr id="5" name="Triangle 35">
            <a:extLst>
              <a:ext uri="{FF2B5EF4-FFF2-40B4-BE49-F238E27FC236}">
                <a16:creationId xmlns:a16="http://schemas.microsoft.com/office/drawing/2014/main" id="{1B448D83-A56B-E011-0B39-CFB6BDC095B4}"/>
              </a:ext>
            </a:extLst>
          </p:cNvPr>
          <p:cNvSpPr/>
          <p:nvPr/>
        </p:nvSpPr>
        <p:spPr>
          <a:xfrm>
            <a:off x="1578492" y="2959110"/>
            <a:ext cx="2416733" cy="1811433"/>
          </a:xfrm>
          <a:prstGeom prst="triangl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DD028D-4E2F-0DF2-C743-C4901ED462EA}"/>
              </a:ext>
            </a:extLst>
          </p:cNvPr>
          <p:cNvSpPr/>
          <p:nvPr/>
        </p:nvSpPr>
        <p:spPr>
          <a:xfrm>
            <a:off x="4215291" y="2959109"/>
            <a:ext cx="1985174" cy="1811433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423081-E563-926F-F782-29C609DCE806}"/>
              </a:ext>
            </a:extLst>
          </p:cNvPr>
          <p:cNvSpPr/>
          <p:nvPr/>
        </p:nvSpPr>
        <p:spPr>
          <a:xfrm>
            <a:off x="6619699" y="2879281"/>
            <a:ext cx="1985174" cy="1811433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2A1D60-C09E-B428-90E7-080FE51BBB71}"/>
              </a:ext>
            </a:extLst>
          </p:cNvPr>
          <p:cNvGrpSpPr/>
          <p:nvPr/>
        </p:nvGrpSpPr>
        <p:grpSpPr>
          <a:xfrm>
            <a:off x="9076546" y="2782916"/>
            <a:ext cx="2271842" cy="1897049"/>
            <a:chOff x="9076546" y="2782916"/>
            <a:chExt cx="2271842" cy="1897049"/>
          </a:xfrm>
        </p:grpSpPr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389DB85D-AE22-95D4-CF08-10843C770A36}"/>
                </a:ext>
              </a:extLst>
            </p:cNvPr>
            <p:cNvSpPr/>
            <p:nvPr/>
          </p:nvSpPr>
          <p:spPr>
            <a:xfrm>
              <a:off x="9076546" y="2782916"/>
              <a:ext cx="2236917" cy="634987"/>
            </a:xfrm>
            <a:custGeom>
              <a:avLst/>
              <a:gdLst>
                <a:gd name="connsiteX0" fmla="*/ 0 w 3124251"/>
                <a:gd name="connsiteY0" fmla="*/ 647700 h 819150"/>
                <a:gd name="connsiteX1" fmla="*/ 38100 w 3124251"/>
                <a:gd name="connsiteY1" fmla="*/ 419100 h 819150"/>
                <a:gd name="connsiteX2" fmla="*/ 76200 w 3124251"/>
                <a:gd name="connsiteY2" fmla="*/ 361950 h 819150"/>
                <a:gd name="connsiteX3" fmla="*/ 247650 w 3124251"/>
                <a:gd name="connsiteY3" fmla="*/ 209550 h 819150"/>
                <a:gd name="connsiteX4" fmla="*/ 304800 w 3124251"/>
                <a:gd name="connsiteY4" fmla="*/ 190500 h 819150"/>
                <a:gd name="connsiteX5" fmla="*/ 438150 w 3124251"/>
                <a:gd name="connsiteY5" fmla="*/ 209550 h 819150"/>
                <a:gd name="connsiteX6" fmla="*/ 495300 w 3124251"/>
                <a:gd name="connsiteY6" fmla="*/ 381000 h 819150"/>
                <a:gd name="connsiteX7" fmla="*/ 533400 w 3124251"/>
                <a:gd name="connsiteY7" fmla="*/ 533400 h 819150"/>
                <a:gd name="connsiteX8" fmla="*/ 571500 w 3124251"/>
                <a:gd name="connsiteY8" fmla="*/ 647700 h 819150"/>
                <a:gd name="connsiteX9" fmla="*/ 590550 w 3124251"/>
                <a:gd name="connsiteY9" fmla="*/ 704850 h 819150"/>
                <a:gd name="connsiteX10" fmla="*/ 704850 w 3124251"/>
                <a:gd name="connsiteY10" fmla="*/ 800100 h 819150"/>
                <a:gd name="connsiteX11" fmla="*/ 762000 w 3124251"/>
                <a:gd name="connsiteY11" fmla="*/ 819150 h 819150"/>
                <a:gd name="connsiteX12" fmla="*/ 857250 w 3124251"/>
                <a:gd name="connsiteY12" fmla="*/ 800100 h 819150"/>
                <a:gd name="connsiteX13" fmla="*/ 971550 w 3124251"/>
                <a:gd name="connsiteY13" fmla="*/ 571500 h 819150"/>
                <a:gd name="connsiteX14" fmla="*/ 990600 w 3124251"/>
                <a:gd name="connsiteY14" fmla="*/ 514350 h 819150"/>
                <a:gd name="connsiteX15" fmla="*/ 1009650 w 3124251"/>
                <a:gd name="connsiteY15" fmla="*/ 457200 h 819150"/>
                <a:gd name="connsiteX16" fmla="*/ 1047750 w 3124251"/>
                <a:gd name="connsiteY16" fmla="*/ 381000 h 819150"/>
                <a:gd name="connsiteX17" fmla="*/ 1066800 w 3124251"/>
                <a:gd name="connsiteY17" fmla="*/ 304800 h 819150"/>
                <a:gd name="connsiteX18" fmla="*/ 1123950 w 3124251"/>
                <a:gd name="connsiteY18" fmla="*/ 247650 h 819150"/>
                <a:gd name="connsiteX19" fmla="*/ 1257300 w 3124251"/>
                <a:gd name="connsiteY19" fmla="*/ 76200 h 819150"/>
                <a:gd name="connsiteX20" fmla="*/ 1371600 w 3124251"/>
                <a:gd name="connsiteY20" fmla="*/ 0 h 819150"/>
                <a:gd name="connsiteX21" fmla="*/ 1428750 w 3124251"/>
                <a:gd name="connsiteY21" fmla="*/ 19050 h 819150"/>
                <a:gd name="connsiteX22" fmla="*/ 1466850 w 3124251"/>
                <a:gd name="connsiteY22" fmla="*/ 76200 h 819150"/>
                <a:gd name="connsiteX23" fmla="*/ 1485900 w 3124251"/>
                <a:gd name="connsiteY23" fmla="*/ 133350 h 819150"/>
                <a:gd name="connsiteX24" fmla="*/ 1524000 w 3124251"/>
                <a:gd name="connsiteY24" fmla="*/ 323850 h 819150"/>
                <a:gd name="connsiteX25" fmla="*/ 1562100 w 3124251"/>
                <a:gd name="connsiteY25" fmla="*/ 438150 h 819150"/>
                <a:gd name="connsiteX26" fmla="*/ 1581150 w 3124251"/>
                <a:gd name="connsiteY26" fmla="*/ 495300 h 819150"/>
                <a:gd name="connsiteX27" fmla="*/ 1619250 w 3124251"/>
                <a:gd name="connsiteY27" fmla="*/ 552450 h 819150"/>
                <a:gd name="connsiteX28" fmla="*/ 1638300 w 3124251"/>
                <a:gd name="connsiteY28" fmla="*/ 609600 h 819150"/>
                <a:gd name="connsiteX29" fmla="*/ 1752600 w 3124251"/>
                <a:gd name="connsiteY29" fmla="*/ 666750 h 819150"/>
                <a:gd name="connsiteX30" fmla="*/ 1809750 w 3124251"/>
                <a:gd name="connsiteY30" fmla="*/ 647700 h 819150"/>
                <a:gd name="connsiteX31" fmla="*/ 1885950 w 3124251"/>
                <a:gd name="connsiteY31" fmla="*/ 628650 h 819150"/>
                <a:gd name="connsiteX32" fmla="*/ 1943100 w 3124251"/>
                <a:gd name="connsiteY32" fmla="*/ 590550 h 819150"/>
                <a:gd name="connsiteX33" fmla="*/ 1981200 w 3124251"/>
                <a:gd name="connsiteY33" fmla="*/ 533400 h 819150"/>
                <a:gd name="connsiteX34" fmla="*/ 2038350 w 3124251"/>
                <a:gd name="connsiteY34" fmla="*/ 419100 h 819150"/>
                <a:gd name="connsiteX35" fmla="*/ 2095500 w 3124251"/>
                <a:gd name="connsiteY35" fmla="*/ 228600 h 819150"/>
                <a:gd name="connsiteX36" fmla="*/ 2152650 w 3124251"/>
                <a:gd name="connsiteY36" fmla="*/ 114300 h 819150"/>
                <a:gd name="connsiteX37" fmla="*/ 2266950 w 3124251"/>
                <a:gd name="connsiteY37" fmla="*/ 19050 h 819150"/>
                <a:gd name="connsiteX38" fmla="*/ 2324100 w 3124251"/>
                <a:gd name="connsiteY38" fmla="*/ 38100 h 819150"/>
                <a:gd name="connsiteX39" fmla="*/ 2419350 w 3124251"/>
                <a:gd name="connsiteY39" fmla="*/ 209550 h 819150"/>
                <a:gd name="connsiteX40" fmla="*/ 2438400 w 3124251"/>
                <a:gd name="connsiteY40" fmla="*/ 285750 h 819150"/>
                <a:gd name="connsiteX41" fmla="*/ 2495550 w 3124251"/>
                <a:gd name="connsiteY41" fmla="*/ 419100 h 819150"/>
                <a:gd name="connsiteX42" fmla="*/ 2571750 w 3124251"/>
                <a:gd name="connsiteY42" fmla="*/ 533400 h 819150"/>
                <a:gd name="connsiteX43" fmla="*/ 2609850 w 3124251"/>
                <a:gd name="connsiteY43" fmla="*/ 609600 h 819150"/>
                <a:gd name="connsiteX44" fmla="*/ 2667000 w 3124251"/>
                <a:gd name="connsiteY44" fmla="*/ 666750 h 819150"/>
                <a:gd name="connsiteX45" fmla="*/ 2781300 w 3124251"/>
                <a:gd name="connsiteY45" fmla="*/ 704850 h 819150"/>
                <a:gd name="connsiteX46" fmla="*/ 2838450 w 3124251"/>
                <a:gd name="connsiteY46" fmla="*/ 685800 h 819150"/>
                <a:gd name="connsiteX47" fmla="*/ 2876550 w 3124251"/>
                <a:gd name="connsiteY47" fmla="*/ 628650 h 819150"/>
                <a:gd name="connsiteX48" fmla="*/ 2933700 w 3124251"/>
                <a:gd name="connsiteY48" fmla="*/ 571500 h 819150"/>
                <a:gd name="connsiteX49" fmla="*/ 2971800 w 3124251"/>
                <a:gd name="connsiteY49" fmla="*/ 457200 h 819150"/>
                <a:gd name="connsiteX50" fmla="*/ 3009900 w 3124251"/>
                <a:gd name="connsiteY50" fmla="*/ 400050 h 819150"/>
                <a:gd name="connsiteX51" fmla="*/ 3028950 w 3124251"/>
                <a:gd name="connsiteY51" fmla="*/ 342900 h 819150"/>
                <a:gd name="connsiteX52" fmla="*/ 3124200 w 3124251"/>
                <a:gd name="connsiteY52" fmla="*/ 26670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124251" h="819150">
                  <a:moveTo>
                    <a:pt x="0" y="647700"/>
                  </a:moveTo>
                  <a:cubicBezTo>
                    <a:pt x="12700" y="571500"/>
                    <a:pt x="18195" y="493743"/>
                    <a:pt x="38100" y="419100"/>
                  </a:cubicBezTo>
                  <a:cubicBezTo>
                    <a:pt x="43999" y="396978"/>
                    <a:pt x="60989" y="379062"/>
                    <a:pt x="76200" y="361950"/>
                  </a:cubicBezTo>
                  <a:cubicBezTo>
                    <a:pt x="116590" y="316511"/>
                    <a:pt x="183953" y="241399"/>
                    <a:pt x="247650" y="209550"/>
                  </a:cubicBezTo>
                  <a:cubicBezTo>
                    <a:pt x="265611" y="200570"/>
                    <a:pt x="285750" y="196850"/>
                    <a:pt x="304800" y="190500"/>
                  </a:cubicBezTo>
                  <a:cubicBezTo>
                    <a:pt x="349250" y="196850"/>
                    <a:pt x="402707" y="181983"/>
                    <a:pt x="438150" y="209550"/>
                  </a:cubicBezTo>
                  <a:lnTo>
                    <a:pt x="495300" y="381000"/>
                  </a:lnTo>
                  <a:cubicBezTo>
                    <a:pt x="553102" y="554407"/>
                    <a:pt x="464436" y="280531"/>
                    <a:pt x="533400" y="533400"/>
                  </a:cubicBezTo>
                  <a:cubicBezTo>
                    <a:pt x="543967" y="572146"/>
                    <a:pt x="558800" y="609600"/>
                    <a:pt x="571500" y="647700"/>
                  </a:cubicBezTo>
                  <a:cubicBezTo>
                    <a:pt x="577850" y="666750"/>
                    <a:pt x="576351" y="690651"/>
                    <a:pt x="590550" y="704850"/>
                  </a:cubicBezTo>
                  <a:cubicBezTo>
                    <a:pt x="632681" y="746981"/>
                    <a:pt x="651806" y="773578"/>
                    <a:pt x="704850" y="800100"/>
                  </a:cubicBezTo>
                  <a:cubicBezTo>
                    <a:pt x="722811" y="809080"/>
                    <a:pt x="742950" y="812800"/>
                    <a:pt x="762000" y="819150"/>
                  </a:cubicBezTo>
                  <a:cubicBezTo>
                    <a:pt x="793750" y="812800"/>
                    <a:pt x="831692" y="819979"/>
                    <a:pt x="857250" y="800100"/>
                  </a:cubicBezTo>
                  <a:cubicBezTo>
                    <a:pt x="923722" y="748399"/>
                    <a:pt x="947040" y="645030"/>
                    <a:pt x="971550" y="571500"/>
                  </a:cubicBezTo>
                  <a:lnTo>
                    <a:pt x="990600" y="514350"/>
                  </a:lnTo>
                  <a:cubicBezTo>
                    <a:pt x="996950" y="495300"/>
                    <a:pt x="1000670" y="475161"/>
                    <a:pt x="1009650" y="457200"/>
                  </a:cubicBezTo>
                  <a:cubicBezTo>
                    <a:pt x="1022350" y="431800"/>
                    <a:pt x="1037779" y="407590"/>
                    <a:pt x="1047750" y="381000"/>
                  </a:cubicBezTo>
                  <a:cubicBezTo>
                    <a:pt x="1056943" y="356485"/>
                    <a:pt x="1053810" y="327532"/>
                    <a:pt x="1066800" y="304800"/>
                  </a:cubicBezTo>
                  <a:cubicBezTo>
                    <a:pt x="1080166" y="281409"/>
                    <a:pt x="1104900" y="266700"/>
                    <a:pt x="1123950" y="247650"/>
                  </a:cubicBezTo>
                  <a:cubicBezTo>
                    <a:pt x="1160039" y="139383"/>
                    <a:pt x="1128801" y="204699"/>
                    <a:pt x="1257300" y="76200"/>
                  </a:cubicBezTo>
                  <a:cubicBezTo>
                    <a:pt x="1328649" y="4851"/>
                    <a:pt x="1288892" y="27569"/>
                    <a:pt x="1371600" y="0"/>
                  </a:cubicBezTo>
                  <a:cubicBezTo>
                    <a:pt x="1390650" y="6350"/>
                    <a:pt x="1413070" y="6506"/>
                    <a:pt x="1428750" y="19050"/>
                  </a:cubicBezTo>
                  <a:cubicBezTo>
                    <a:pt x="1446628" y="33353"/>
                    <a:pt x="1456611" y="55722"/>
                    <a:pt x="1466850" y="76200"/>
                  </a:cubicBezTo>
                  <a:cubicBezTo>
                    <a:pt x="1475830" y="94161"/>
                    <a:pt x="1480383" y="114042"/>
                    <a:pt x="1485900" y="133350"/>
                  </a:cubicBezTo>
                  <a:cubicBezTo>
                    <a:pt x="1549221" y="354974"/>
                    <a:pt x="1449154" y="24464"/>
                    <a:pt x="1524000" y="323850"/>
                  </a:cubicBezTo>
                  <a:cubicBezTo>
                    <a:pt x="1533740" y="362812"/>
                    <a:pt x="1549400" y="400050"/>
                    <a:pt x="1562100" y="438150"/>
                  </a:cubicBezTo>
                  <a:cubicBezTo>
                    <a:pt x="1568450" y="457200"/>
                    <a:pt x="1570011" y="478592"/>
                    <a:pt x="1581150" y="495300"/>
                  </a:cubicBezTo>
                  <a:cubicBezTo>
                    <a:pt x="1593850" y="514350"/>
                    <a:pt x="1609011" y="531972"/>
                    <a:pt x="1619250" y="552450"/>
                  </a:cubicBezTo>
                  <a:cubicBezTo>
                    <a:pt x="1628230" y="570411"/>
                    <a:pt x="1625756" y="593920"/>
                    <a:pt x="1638300" y="609600"/>
                  </a:cubicBezTo>
                  <a:cubicBezTo>
                    <a:pt x="1665157" y="643172"/>
                    <a:pt x="1714952" y="654201"/>
                    <a:pt x="1752600" y="666750"/>
                  </a:cubicBezTo>
                  <a:cubicBezTo>
                    <a:pt x="1771650" y="660400"/>
                    <a:pt x="1790442" y="653217"/>
                    <a:pt x="1809750" y="647700"/>
                  </a:cubicBezTo>
                  <a:cubicBezTo>
                    <a:pt x="1834924" y="640507"/>
                    <a:pt x="1861885" y="638963"/>
                    <a:pt x="1885950" y="628650"/>
                  </a:cubicBezTo>
                  <a:cubicBezTo>
                    <a:pt x="1906994" y="619631"/>
                    <a:pt x="1924050" y="603250"/>
                    <a:pt x="1943100" y="590550"/>
                  </a:cubicBezTo>
                  <a:cubicBezTo>
                    <a:pt x="1955800" y="571500"/>
                    <a:pt x="1970961" y="553878"/>
                    <a:pt x="1981200" y="533400"/>
                  </a:cubicBezTo>
                  <a:cubicBezTo>
                    <a:pt x="2060070" y="375659"/>
                    <a:pt x="1929161" y="582884"/>
                    <a:pt x="2038350" y="419100"/>
                  </a:cubicBezTo>
                  <a:cubicBezTo>
                    <a:pt x="2067140" y="303938"/>
                    <a:pt x="2049121" y="367738"/>
                    <a:pt x="2095500" y="228600"/>
                  </a:cubicBezTo>
                  <a:cubicBezTo>
                    <a:pt x="2114593" y="171322"/>
                    <a:pt x="2111618" y="163539"/>
                    <a:pt x="2152650" y="114300"/>
                  </a:cubicBezTo>
                  <a:cubicBezTo>
                    <a:pt x="2198487" y="59295"/>
                    <a:pt x="2210756" y="56512"/>
                    <a:pt x="2266950" y="19050"/>
                  </a:cubicBezTo>
                  <a:cubicBezTo>
                    <a:pt x="2286000" y="25400"/>
                    <a:pt x="2309901" y="23901"/>
                    <a:pt x="2324100" y="38100"/>
                  </a:cubicBezTo>
                  <a:cubicBezTo>
                    <a:pt x="2378679" y="92679"/>
                    <a:pt x="2400186" y="142476"/>
                    <a:pt x="2419350" y="209550"/>
                  </a:cubicBezTo>
                  <a:cubicBezTo>
                    <a:pt x="2426543" y="234724"/>
                    <a:pt x="2431207" y="260576"/>
                    <a:pt x="2438400" y="285750"/>
                  </a:cubicBezTo>
                  <a:cubicBezTo>
                    <a:pt x="2452733" y="335915"/>
                    <a:pt x="2467841" y="372918"/>
                    <a:pt x="2495550" y="419100"/>
                  </a:cubicBezTo>
                  <a:cubicBezTo>
                    <a:pt x="2519109" y="458365"/>
                    <a:pt x="2551272" y="492444"/>
                    <a:pt x="2571750" y="533400"/>
                  </a:cubicBezTo>
                  <a:cubicBezTo>
                    <a:pt x="2584450" y="558800"/>
                    <a:pt x="2593344" y="586492"/>
                    <a:pt x="2609850" y="609600"/>
                  </a:cubicBezTo>
                  <a:cubicBezTo>
                    <a:pt x="2625509" y="631523"/>
                    <a:pt x="2643450" y="653666"/>
                    <a:pt x="2667000" y="666750"/>
                  </a:cubicBezTo>
                  <a:cubicBezTo>
                    <a:pt x="2702107" y="686254"/>
                    <a:pt x="2781300" y="704850"/>
                    <a:pt x="2781300" y="704850"/>
                  </a:cubicBezTo>
                  <a:cubicBezTo>
                    <a:pt x="2800350" y="698500"/>
                    <a:pt x="2822770" y="698344"/>
                    <a:pt x="2838450" y="685800"/>
                  </a:cubicBezTo>
                  <a:cubicBezTo>
                    <a:pt x="2856328" y="671497"/>
                    <a:pt x="2861893" y="646239"/>
                    <a:pt x="2876550" y="628650"/>
                  </a:cubicBezTo>
                  <a:cubicBezTo>
                    <a:pt x="2893797" y="607954"/>
                    <a:pt x="2914650" y="590550"/>
                    <a:pt x="2933700" y="571500"/>
                  </a:cubicBezTo>
                  <a:cubicBezTo>
                    <a:pt x="2946400" y="533400"/>
                    <a:pt x="2949523" y="490616"/>
                    <a:pt x="2971800" y="457200"/>
                  </a:cubicBezTo>
                  <a:cubicBezTo>
                    <a:pt x="2984500" y="438150"/>
                    <a:pt x="2999661" y="420528"/>
                    <a:pt x="3009900" y="400050"/>
                  </a:cubicBezTo>
                  <a:cubicBezTo>
                    <a:pt x="3018880" y="382089"/>
                    <a:pt x="3014751" y="357099"/>
                    <a:pt x="3028950" y="342900"/>
                  </a:cubicBezTo>
                  <a:cubicBezTo>
                    <a:pt x="3129645" y="242205"/>
                    <a:pt x="3124200" y="329684"/>
                    <a:pt x="3124200" y="266700"/>
                  </a:cubicBezTo>
                </a:path>
              </a:pathLst>
            </a:cu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3">
              <a:extLst>
                <a:ext uri="{FF2B5EF4-FFF2-40B4-BE49-F238E27FC236}">
                  <a16:creationId xmlns:a16="http://schemas.microsoft.com/office/drawing/2014/main" id="{6E51235B-1005-3043-6B45-CD51E4BBCC30}"/>
                </a:ext>
              </a:extLst>
            </p:cNvPr>
            <p:cNvSpPr/>
            <p:nvPr/>
          </p:nvSpPr>
          <p:spPr>
            <a:xfrm>
              <a:off x="9076546" y="3462366"/>
              <a:ext cx="2236917" cy="634987"/>
            </a:xfrm>
            <a:custGeom>
              <a:avLst/>
              <a:gdLst>
                <a:gd name="connsiteX0" fmla="*/ 0 w 3124251"/>
                <a:gd name="connsiteY0" fmla="*/ 647700 h 819150"/>
                <a:gd name="connsiteX1" fmla="*/ 38100 w 3124251"/>
                <a:gd name="connsiteY1" fmla="*/ 419100 h 819150"/>
                <a:gd name="connsiteX2" fmla="*/ 76200 w 3124251"/>
                <a:gd name="connsiteY2" fmla="*/ 361950 h 819150"/>
                <a:gd name="connsiteX3" fmla="*/ 247650 w 3124251"/>
                <a:gd name="connsiteY3" fmla="*/ 209550 h 819150"/>
                <a:gd name="connsiteX4" fmla="*/ 304800 w 3124251"/>
                <a:gd name="connsiteY4" fmla="*/ 190500 h 819150"/>
                <a:gd name="connsiteX5" fmla="*/ 438150 w 3124251"/>
                <a:gd name="connsiteY5" fmla="*/ 209550 h 819150"/>
                <a:gd name="connsiteX6" fmla="*/ 495300 w 3124251"/>
                <a:gd name="connsiteY6" fmla="*/ 381000 h 819150"/>
                <a:gd name="connsiteX7" fmla="*/ 533400 w 3124251"/>
                <a:gd name="connsiteY7" fmla="*/ 533400 h 819150"/>
                <a:gd name="connsiteX8" fmla="*/ 571500 w 3124251"/>
                <a:gd name="connsiteY8" fmla="*/ 647700 h 819150"/>
                <a:gd name="connsiteX9" fmla="*/ 590550 w 3124251"/>
                <a:gd name="connsiteY9" fmla="*/ 704850 h 819150"/>
                <a:gd name="connsiteX10" fmla="*/ 704850 w 3124251"/>
                <a:gd name="connsiteY10" fmla="*/ 800100 h 819150"/>
                <a:gd name="connsiteX11" fmla="*/ 762000 w 3124251"/>
                <a:gd name="connsiteY11" fmla="*/ 819150 h 819150"/>
                <a:gd name="connsiteX12" fmla="*/ 857250 w 3124251"/>
                <a:gd name="connsiteY12" fmla="*/ 800100 h 819150"/>
                <a:gd name="connsiteX13" fmla="*/ 971550 w 3124251"/>
                <a:gd name="connsiteY13" fmla="*/ 571500 h 819150"/>
                <a:gd name="connsiteX14" fmla="*/ 990600 w 3124251"/>
                <a:gd name="connsiteY14" fmla="*/ 514350 h 819150"/>
                <a:gd name="connsiteX15" fmla="*/ 1009650 w 3124251"/>
                <a:gd name="connsiteY15" fmla="*/ 457200 h 819150"/>
                <a:gd name="connsiteX16" fmla="*/ 1047750 w 3124251"/>
                <a:gd name="connsiteY16" fmla="*/ 381000 h 819150"/>
                <a:gd name="connsiteX17" fmla="*/ 1066800 w 3124251"/>
                <a:gd name="connsiteY17" fmla="*/ 304800 h 819150"/>
                <a:gd name="connsiteX18" fmla="*/ 1123950 w 3124251"/>
                <a:gd name="connsiteY18" fmla="*/ 247650 h 819150"/>
                <a:gd name="connsiteX19" fmla="*/ 1257300 w 3124251"/>
                <a:gd name="connsiteY19" fmla="*/ 76200 h 819150"/>
                <a:gd name="connsiteX20" fmla="*/ 1371600 w 3124251"/>
                <a:gd name="connsiteY20" fmla="*/ 0 h 819150"/>
                <a:gd name="connsiteX21" fmla="*/ 1428750 w 3124251"/>
                <a:gd name="connsiteY21" fmla="*/ 19050 h 819150"/>
                <a:gd name="connsiteX22" fmla="*/ 1466850 w 3124251"/>
                <a:gd name="connsiteY22" fmla="*/ 76200 h 819150"/>
                <a:gd name="connsiteX23" fmla="*/ 1485900 w 3124251"/>
                <a:gd name="connsiteY23" fmla="*/ 133350 h 819150"/>
                <a:gd name="connsiteX24" fmla="*/ 1524000 w 3124251"/>
                <a:gd name="connsiteY24" fmla="*/ 323850 h 819150"/>
                <a:gd name="connsiteX25" fmla="*/ 1562100 w 3124251"/>
                <a:gd name="connsiteY25" fmla="*/ 438150 h 819150"/>
                <a:gd name="connsiteX26" fmla="*/ 1581150 w 3124251"/>
                <a:gd name="connsiteY26" fmla="*/ 495300 h 819150"/>
                <a:gd name="connsiteX27" fmla="*/ 1619250 w 3124251"/>
                <a:gd name="connsiteY27" fmla="*/ 552450 h 819150"/>
                <a:gd name="connsiteX28" fmla="*/ 1638300 w 3124251"/>
                <a:gd name="connsiteY28" fmla="*/ 609600 h 819150"/>
                <a:gd name="connsiteX29" fmla="*/ 1752600 w 3124251"/>
                <a:gd name="connsiteY29" fmla="*/ 666750 h 819150"/>
                <a:gd name="connsiteX30" fmla="*/ 1809750 w 3124251"/>
                <a:gd name="connsiteY30" fmla="*/ 647700 h 819150"/>
                <a:gd name="connsiteX31" fmla="*/ 1885950 w 3124251"/>
                <a:gd name="connsiteY31" fmla="*/ 628650 h 819150"/>
                <a:gd name="connsiteX32" fmla="*/ 1943100 w 3124251"/>
                <a:gd name="connsiteY32" fmla="*/ 590550 h 819150"/>
                <a:gd name="connsiteX33" fmla="*/ 1981200 w 3124251"/>
                <a:gd name="connsiteY33" fmla="*/ 533400 h 819150"/>
                <a:gd name="connsiteX34" fmla="*/ 2038350 w 3124251"/>
                <a:gd name="connsiteY34" fmla="*/ 419100 h 819150"/>
                <a:gd name="connsiteX35" fmla="*/ 2095500 w 3124251"/>
                <a:gd name="connsiteY35" fmla="*/ 228600 h 819150"/>
                <a:gd name="connsiteX36" fmla="*/ 2152650 w 3124251"/>
                <a:gd name="connsiteY36" fmla="*/ 114300 h 819150"/>
                <a:gd name="connsiteX37" fmla="*/ 2266950 w 3124251"/>
                <a:gd name="connsiteY37" fmla="*/ 19050 h 819150"/>
                <a:gd name="connsiteX38" fmla="*/ 2324100 w 3124251"/>
                <a:gd name="connsiteY38" fmla="*/ 38100 h 819150"/>
                <a:gd name="connsiteX39" fmla="*/ 2419350 w 3124251"/>
                <a:gd name="connsiteY39" fmla="*/ 209550 h 819150"/>
                <a:gd name="connsiteX40" fmla="*/ 2438400 w 3124251"/>
                <a:gd name="connsiteY40" fmla="*/ 285750 h 819150"/>
                <a:gd name="connsiteX41" fmla="*/ 2495550 w 3124251"/>
                <a:gd name="connsiteY41" fmla="*/ 419100 h 819150"/>
                <a:gd name="connsiteX42" fmla="*/ 2571750 w 3124251"/>
                <a:gd name="connsiteY42" fmla="*/ 533400 h 819150"/>
                <a:gd name="connsiteX43" fmla="*/ 2609850 w 3124251"/>
                <a:gd name="connsiteY43" fmla="*/ 609600 h 819150"/>
                <a:gd name="connsiteX44" fmla="*/ 2667000 w 3124251"/>
                <a:gd name="connsiteY44" fmla="*/ 666750 h 819150"/>
                <a:gd name="connsiteX45" fmla="*/ 2781300 w 3124251"/>
                <a:gd name="connsiteY45" fmla="*/ 704850 h 819150"/>
                <a:gd name="connsiteX46" fmla="*/ 2838450 w 3124251"/>
                <a:gd name="connsiteY46" fmla="*/ 685800 h 819150"/>
                <a:gd name="connsiteX47" fmla="*/ 2876550 w 3124251"/>
                <a:gd name="connsiteY47" fmla="*/ 628650 h 819150"/>
                <a:gd name="connsiteX48" fmla="*/ 2933700 w 3124251"/>
                <a:gd name="connsiteY48" fmla="*/ 571500 h 819150"/>
                <a:gd name="connsiteX49" fmla="*/ 2971800 w 3124251"/>
                <a:gd name="connsiteY49" fmla="*/ 457200 h 819150"/>
                <a:gd name="connsiteX50" fmla="*/ 3009900 w 3124251"/>
                <a:gd name="connsiteY50" fmla="*/ 400050 h 819150"/>
                <a:gd name="connsiteX51" fmla="*/ 3028950 w 3124251"/>
                <a:gd name="connsiteY51" fmla="*/ 342900 h 819150"/>
                <a:gd name="connsiteX52" fmla="*/ 3124200 w 3124251"/>
                <a:gd name="connsiteY52" fmla="*/ 26670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124251" h="819150">
                  <a:moveTo>
                    <a:pt x="0" y="647700"/>
                  </a:moveTo>
                  <a:cubicBezTo>
                    <a:pt x="12700" y="571500"/>
                    <a:pt x="18195" y="493743"/>
                    <a:pt x="38100" y="419100"/>
                  </a:cubicBezTo>
                  <a:cubicBezTo>
                    <a:pt x="43999" y="396978"/>
                    <a:pt x="60989" y="379062"/>
                    <a:pt x="76200" y="361950"/>
                  </a:cubicBezTo>
                  <a:cubicBezTo>
                    <a:pt x="116590" y="316511"/>
                    <a:pt x="183953" y="241399"/>
                    <a:pt x="247650" y="209550"/>
                  </a:cubicBezTo>
                  <a:cubicBezTo>
                    <a:pt x="265611" y="200570"/>
                    <a:pt x="285750" y="196850"/>
                    <a:pt x="304800" y="190500"/>
                  </a:cubicBezTo>
                  <a:cubicBezTo>
                    <a:pt x="349250" y="196850"/>
                    <a:pt x="402707" y="181983"/>
                    <a:pt x="438150" y="209550"/>
                  </a:cubicBezTo>
                  <a:lnTo>
                    <a:pt x="495300" y="381000"/>
                  </a:lnTo>
                  <a:cubicBezTo>
                    <a:pt x="553102" y="554407"/>
                    <a:pt x="464436" y="280531"/>
                    <a:pt x="533400" y="533400"/>
                  </a:cubicBezTo>
                  <a:cubicBezTo>
                    <a:pt x="543967" y="572146"/>
                    <a:pt x="558800" y="609600"/>
                    <a:pt x="571500" y="647700"/>
                  </a:cubicBezTo>
                  <a:cubicBezTo>
                    <a:pt x="577850" y="666750"/>
                    <a:pt x="576351" y="690651"/>
                    <a:pt x="590550" y="704850"/>
                  </a:cubicBezTo>
                  <a:cubicBezTo>
                    <a:pt x="632681" y="746981"/>
                    <a:pt x="651806" y="773578"/>
                    <a:pt x="704850" y="800100"/>
                  </a:cubicBezTo>
                  <a:cubicBezTo>
                    <a:pt x="722811" y="809080"/>
                    <a:pt x="742950" y="812800"/>
                    <a:pt x="762000" y="819150"/>
                  </a:cubicBezTo>
                  <a:cubicBezTo>
                    <a:pt x="793750" y="812800"/>
                    <a:pt x="831692" y="819979"/>
                    <a:pt x="857250" y="800100"/>
                  </a:cubicBezTo>
                  <a:cubicBezTo>
                    <a:pt x="923722" y="748399"/>
                    <a:pt x="947040" y="645030"/>
                    <a:pt x="971550" y="571500"/>
                  </a:cubicBezTo>
                  <a:lnTo>
                    <a:pt x="990600" y="514350"/>
                  </a:lnTo>
                  <a:cubicBezTo>
                    <a:pt x="996950" y="495300"/>
                    <a:pt x="1000670" y="475161"/>
                    <a:pt x="1009650" y="457200"/>
                  </a:cubicBezTo>
                  <a:cubicBezTo>
                    <a:pt x="1022350" y="431800"/>
                    <a:pt x="1037779" y="407590"/>
                    <a:pt x="1047750" y="381000"/>
                  </a:cubicBezTo>
                  <a:cubicBezTo>
                    <a:pt x="1056943" y="356485"/>
                    <a:pt x="1053810" y="327532"/>
                    <a:pt x="1066800" y="304800"/>
                  </a:cubicBezTo>
                  <a:cubicBezTo>
                    <a:pt x="1080166" y="281409"/>
                    <a:pt x="1104900" y="266700"/>
                    <a:pt x="1123950" y="247650"/>
                  </a:cubicBezTo>
                  <a:cubicBezTo>
                    <a:pt x="1160039" y="139383"/>
                    <a:pt x="1128801" y="204699"/>
                    <a:pt x="1257300" y="76200"/>
                  </a:cubicBezTo>
                  <a:cubicBezTo>
                    <a:pt x="1328649" y="4851"/>
                    <a:pt x="1288892" y="27569"/>
                    <a:pt x="1371600" y="0"/>
                  </a:cubicBezTo>
                  <a:cubicBezTo>
                    <a:pt x="1390650" y="6350"/>
                    <a:pt x="1413070" y="6506"/>
                    <a:pt x="1428750" y="19050"/>
                  </a:cubicBezTo>
                  <a:cubicBezTo>
                    <a:pt x="1446628" y="33353"/>
                    <a:pt x="1456611" y="55722"/>
                    <a:pt x="1466850" y="76200"/>
                  </a:cubicBezTo>
                  <a:cubicBezTo>
                    <a:pt x="1475830" y="94161"/>
                    <a:pt x="1480383" y="114042"/>
                    <a:pt x="1485900" y="133350"/>
                  </a:cubicBezTo>
                  <a:cubicBezTo>
                    <a:pt x="1549221" y="354974"/>
                    <a:pt x="1449154" y="24464"/>
                    <a:pt x="1524000" y="323850"/>
                  </a:cubicBezTo>
                  <a:cubicBezTo>
                    <a:pt x="1533740" y="362812"/>
                    <a:pt x="1549400" y="400050"/>
                    <a:pt x="1562100" y="438150"/>
                  </a:cubicBezTo>
                  <a:cubicBezTo>
                    <a:pt x="1568450" y="457200"/>
                    <a:pt x="1570011" y="478592"/>
                    <a:pt x="1581150" y="495300"/>
                  </a:cubicBezTo>
                  <a:cubicBezTo>
                    <a:pt x="1593850" y="514350"/>
                    <a:pt x="1609011" y="531972"/>
                    <a:pt x="1619250" y="552450"/>
                  </a:cubicBezTo>
                  <a:cubicBezTo>
                    <a:pt x="1628230" y="570411"/>
                    <a:pt x="1625756" y="593920"/>
                    <a:pt x="1638300" y="609600"/>
                  </a:cubicBezTo>
                  <a:cubicBezTo>
                    <a:pt x="1665157" y="643172"/>
                    <a:pt x="1714952" y="654201"/>
                    <a:pt x="1752600" y="666750"/>
                  </a:cubicBezTo>
                  <a:cubicBezTo>
                    <a:pt x="1771650" y="660400"/>
                    <a:pt x="1790442" y="653217"/>
                    <a:pt x="1809750" y="647700"/>
                  </a:cubicBezTo>
                  <a:cubicBezTo>
                    <a:pt x="1834924" y="640507"/>
                    <a:pt x="1861885" y="638963"/>
                    <a:pt x="1885950" y="628650"/>
                  </a:cubicBezTo>
                  <a:cubicBezTo>
                    <a:pt x="1906994" y="619631"/>
                    <a:pt x="1924050" y="603250"/>
                    <a:pt x="1943100" y="590550"/>
                  </a:cubicBezTo>
                  <a:cubicBezTo>
                    <a:pt x="1955800" y="571500"/>
                    <a:pt x="1970961" y="553878"/>
                    <a:pt x="1981200" y="533400"/>
                  </a:cubicBezTo>
                  <a:cubicBezTo>
                    <a:pt x="2060070" y="375659"/>
                    <a:pt x="1929161" y="582884"/>
                    <a:pt x="2038350" y="419100"/>
                  </a:cubicBezTo>
                  <a:cubicBezTo>
                    <a:pt x="2067140" y="303938"/>
                    <a:pt x="2049121" y="367738"/>
                    <a:pt x="2095500" y="228600"/>
                  </a:cubicBezTo>
                  <a:cubicBezTo>
                    <a:pt x="2114593" y="171322"/>
                    <a:pt x="2111618" y="163539"/>
                    <a:pt x="2152650" y="114300"/>
                  </a:cubicBezTo>
                  <a:cubicBezTo>
                    <a:pt x="2198487" y="59295"/>
                    <a:pt x="2210756" y="56512"/>
                    <a:pt x="2266950" y="19050"/>
                  </a:cubicBezTo>
                  <a:cubicBezTo>
                    <a:pt x="2286000" y="25400"/>
                    <a:pt x="2309901" y="23901"/>
                    <a:pt x="2324100" y="38100"/>
                  </a:cubicBezTo>
                  <a:cubicBezTo>
                    <a:pt x="2378679" y="92679"/>
                    <a:pt x="2400186" y="142476"/>
                    <a:pt x="2419350" y="209550"/>
                  </a:cubicBezTo>
                  <a:cubicBezTo>
                    <a:pt x="2426543" y="234724"/>
                    <a:pt x="2431207" y="260576"/>
                    <a:pt x="2438400" y="285750"/>
                  </a:cubicBezTo>
                  <a:cubicBezTo>
                    <a:pt x="2452733" y="335915"/>
                    <a:pt x="2467841" y="372918"/>
                    <a:pt x="2495550" y="419100"/>
                  </a:cubicBezTo>
                  <a:cubicBezTo>
                    <a:pt x="2519109" y="458365"/>
                    <a:pt x="2551272" y="492444"/>
                    <a:pt x="2571750" y="533400"/>
                  </a:cubicBezTo>
                  <a:cubicBezTo>
                    <a:pt x="2584450" y="558800"/>
                    <a:pt x="2593344" y="586492"/>
                    <a:pt x="2609850" y="609600"/>
                  </a:cubicBezTo>
                  <a:cubicBezTo>
                    <a:pt x="2625509" y="631523"/>
                    <a:pt x="2643450" y="653666"/>
                    <a:pt x="2667000" y="666750"/>
                  </a:cubicBezTo>
                  <a:cubicBezTo>
                    <a:pt x="2702107" y="686254"/>
                    <a:pt x="2781300" y="704850"/>
                    <a:pt x="2781300" y="704850"/>
                  </a:cubicBezTo>
                  <a:cubicBezTo>
                    <a:pt x="2800350" y="698500"/>
                    <a:pt x="2822770" y="698344"/>
                    <a:pt x="2838450" y="685800"/>
                  </a:cubicBezTo>
                  <a:cubicBezTo>
                    <a:pt x="2856328" y="671497"/>
                    <a:pt x="2861893" y="646239"/>
                    <a:pt x="2876550" y="628650"/>
                  </a:cubicBezTo>
                  <a:cubicBezTo>
                    <a:pt x="2893797" y="607954"/>
                    <a:pt x="2914650" y="590550"/>
                    <a:pt x="2933700" y="571500"/>
                  </a:cubicBezTo>
                  <a:cubicBezTo>
                    <a:pt x="2946400" y="533400"/>
                    <a:pt x="2949523" y="490616"/>
                    <a:pt x="2971800" y="457200"/>
                  </a:cubicBezTo>
                  <a:cubicBezTo>
                    <a:pt x="2984500" y="438150"/>
                    <a:pt x="2999661" y="420528"/>
                    <a:pt x="3009900" y="400050"/>
                  </a:cubicBezTo>
                  <a:cubicBezTo>
                    <a:pt x="3018880" y="382089"/>
                    <a:pt x="3014751" y="357099"/>
                    <a:pt x="3028950" y="342900"/>
                  </a:cubicBezTo>
                  <a:cubicBezTo>
                    <a:pt x="3129645" y="242205"/>
                    <a:pt x="3124200" y="329684"/>
                    <a:pt x="3124200" y="266700"/>
                  </a:cubicBezTo>
                </a:path>
              </a:pathLst>
            </a:cu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5D741BFE-98E3-0317-5514-7460472F37A0}"/>
                </a:ext>
              </a:extLst>
            </p:cNvPr>
            <p:cNvSpPr/>
            <p:nvPr/>
          </p:nvSpPr>
          <p:spPr>
            <a:xfrm>
              <a:off x="9111471" y="4044979"/>
              <a:ext cx="2236917" cy="634986"/>
            </a:xfrm>
            <a:custGeom>
              <a:avLst/>
              <a:gdLst>
                <a:gd name="connsiteX0" fmla="*/ 0 w 3124251"/>
                <a:gd name="connsiteY0" fmla="*/ 647700 h 819150"/>
                <a:gd name="connsiteX1" fmla="*/ 38100 w 3124251"/>
                <a:gd name="connsiteY1" fmla="*/ 419100 h 819150"/>
                <a:gd name="connsiteX2" fmla="*/ 76200 w 3124251"/>
                <a:gd name="connsiteY2" fmla="*/ 361950 h 819150"/>
                <a:gd name="connsiteX3" fmla="*/ 247650 w 3124251"/>
                <a:gd name="connsiteY3" fmla="*/ 209550 h 819150"/>
                <a:gd name="connsiteX4" fmla="*/ 304800 w 3124251"/>
                <a:gd name="connsiteY4" fmla="*/ 190500 h 819150"/>
                <a:gd name="connsiteX5" fmla="*/ 438150 w 3124251"/>
                <a:gd name="connsiteY5" fmla="*/ 209550 h 819150"/>
                <a:gd name="connsiteX6" fmla="*/ 495300 w 3124251"/>
                <a:gd name="connsiteY6" fmla="*/ 381000 h 819150"/>
                <a:gd name="connsiteX7" fmla="*/ 533400 w 3124251"/>
                <a:gd name="connsiteY7" fmla="*/ 533400 h 819150"/>
                <a:gd name="connsiteX8" fmla="*/ 571500 w 3124251"/>
                <a:gd name="connsiteY8" fmla="*/ 647700 h 819150"/>
                <a:gd name="connsiteX9" fmla="*/ 590550 w 3124251"/>
                <a:gd name="connsiteY9" fmla="*/ 704850 h 819150"/>
                <a:gd name="connsiteX10" fmla="*/ 704850 w 3124251"/>
                <a:gd name="connsiteY10" fmla="*/ 800100 h 819150"/>
                <a:gd name="connsiteX11" fmla="*/ 762000 w 3124251"/>
                <a:gd name="connsiteY11" fmla="*/ 819150 h 819150"/>
                <a:gd name="connsiteX12" fmla="*/ 857250 w 3124251"/>
                <a:gd name="connsiteY12" fmla="*/ 800100 h 819150"/>
                <a:gd name="connsiteX13" fmla="*/ 971550 w 3124251"/>
                <a:gd name="connsiteY13" fmla="*/ 571500 h 819150"/>
                <a:gd name="connsiteX14" fmla="*/ 990600 w 3124251"/>
                <a:gd name="connsiteY14" fmla="*/ 514350 h 819150"/>
                <a:gd name="connsiteX15" fmla="*/ 1009650 w 3124251"/>
                <a:gd name="connsiteY15" fmla="*/ 457200 h 819150"/>
                <a:gd name="connsiteX16" fmla="*/ 1047750 w 3124251"/>
                <a:gd name="connsiteY16" fmla="*/ 381000 h 819150"/>
                <a:gd name="connsiteX17" fmla="*/ 1066800 w 3124251"/>
                <a:gd name="connsiteY17" fmla="*/ 304800 h 819150"/>
                <a:gd name="connsiteX18" fmla="*/ 1123950 w 3124251"/>
                <a:gd name="connsiteY18" fmla="*/ 247650 h 819150"/>
                <a:gd name="connsiteX19" fmla="*/ 1257300 w 3124251"/>
                <a:gd name="connsiteY19" fmla="*/ 76200 h 819150"/>
                <a:gd name="connsiteX20" fmla="*/ 1371600 w 3124251"/>
                <a:gd name="connsiteY20" fmla="*/ 0 h 819150"/>
                <a:gd name="connsiteX21" fmla="*/ 1428750 w 3124251"/>
                <a:gd name="connsiteY21" fmla="*/ 19050 h 819150"/>
                <a:gd name="connsiteX22" fmla="*/ 1466850 w 3124251"/>
                <a:gd name="connsiteY22" fmla="*/ 76200 h 819150"/>
                <a:gd name="connsiteX23" fmla="*/ 1485900 w 3124251"/>
                <a:gd name="connsiteY23" fmla="*/ 133350 h 819150"/>
                <a:gd name="connsiteX24" fmla="*/ 1524000 w 3124251"/>
                <a:gd name="connsiteY24" fmla="*/ 323850 h 819150"/>
                <a:gd name="connsiteX25" fmla="*/ 1562100 w 3124251"/>
                <a:gd name="connsiteY25" fmla="*/ 438150 h 819150"/>
                <a:gd name="connsiteX26" fmla="*/ 1581150 w 3124251"/>
                <a:gd name="connsiteY26" fmla="*/ 495300 h 819150"/>
                <a:gd name="connsiteX27" fmla="*/ 1619250 w 3124251"/>
                <a:gd name="connsiteY27" fmla="*/ 552450 h 819150"/>
                <a:gd name="connsiteX28" fmla="*/ 1638300 w 3124251"/>
                <a:gd name="connsiteY28" fmla="*/ 609600 h 819150"/>
                <a:gd name="connsiteX29" fmla="*/ 1752600 w 3124251"/>
                <a:gd name="connsiteY29" fmla="*/ 666750 h 819150"/>
                <a:gd name="connsiteX30" fmla="*/ 1809750 w 3124251"/>
                <a:gd name="connsiteY30" fmla="*/ 647700 h 819150"/>
                <a:gd name="connsiteX31" fmla="*/ 1885950 w 3124251"/>
                <a:gd name="connsiteY31" fmla="*/ 628650 h 819150"/>
                <a:gd name="connsiteX32" fmla="*/ 1943100 w 3124251"/>
                <a:gd name="connsiteY32" fmla="*/ 590550 h 819150"/>
                <a:gd name="connsiteX33" fmla="*/ 1981200 w 3124251"/>
                <a:gd name="connsiteY33" fmla="*/ 533400 h 819150"/>
                <a:gd name="connsiteX34" fmla="*/ 2038350 w 3124251"/>
                <a:gd name="connsiteY34" fmla="*/ 419100 h 819150"/>
                <a:gd name="connsiteX35" fmla="*/ 2095500 w 3124251"/>
                <a:gd name="connsiteY35" fmla="*/ 228600 h 819150"/>
                <a:gd name="connsiteX36" fmla="*/ 2152650 w 3124251"/>
                <a:gd name="connsiteY36" fmla="*/ 114300 h 819150"/>
                <a:gd name="connsiteX37" fmla="*/ 2266950 w 3124251"/>
                <a:gd name="connsiteY37" fmla="*/ 19050 h 819150"/>
                <a:gd name="connsiteX38" fmla="*/ 2324100 w 3124251"/>
                <a:gd name="connsiteY38" fmla="*/ 38100 h 819150"/>
                <a:gd name="connsiteX39" fmla="*/ 2419350 w 3124251"/>
                <a:gd name="connsiteY39" fmla="*/ 209550 h 819150"/>
                <a:gd name="connsiteX40" fmla="*/ 2438400 w 3124251"/>
                <a:gd name="connsiteY40" fmla="*/ 285750 h 819150"/>
                <a:gd name="connsiteX41" fmla="*/ 2495550 w 3124251"/>
                <a:gd name="connsiteY41" fmla="*/ 419100 h 819150"/>
                <a:gd name="connsiteX42" fmla="*/ 2571750 w 3124251"/>
                <a:gd name="connsiteY42" fmla="*/ 533400 h 819150"/>
                <a:gd name="connsiteX43" fmla="*/ 2609850 w 3124251"/>
                <a:gd name="connsiteY43" fmla="*/ 609600 h 819150"/>
                <a:gd name="connsiteX44" fmla="*/ 2667000 w 3124251"/>
                <a:gd name="connsiteY44" fmla="*/ 666750 h 819150"/>
                <a:gd name="connsiteX45" fmla="*/ 2781300 w 3124251"/>
                <a:gd name="connsiteY45" fmla="*/ 704850 h 819150"/>
                <a:gd name="connsiteX46" fmla="*/ 2838450 w 3124251"/>
                <a:gd name="connsiteY46" fmla="*/ 685800 h 819150"/>
                <a:gd name="connsiteX47" fmla="*/ 2876550 w 3124251"/>
                <a:gd name="connsiteY47" fmla="*/ 628650 h 819150"/>
                <a:gd name="connsiteX48" fmla="*/ 2933700 w 3124251"/>
                <a:gd name="connsiteY48" fmla="*/ 571500 h 819150"/>
                <a:gd name="connsiteX49" fmla="*/ 2971800 w 3124251"/>
                <a:gd name="connsiteY49" fmla="*/ 457200 h 819150"/>
                <a:gd name="connsiteX50" fmla="*/ 3009900 w 3124251"/>
                <a:gd name="connsiteY50" fmla="*/ 400050 h 819150"/>
                <a:gd name="connsiteX51" fmla="*/ 3028950 w 3124251"/>
                <a:gd name="connsiteY51" fmla="*/ 342900 h 819150"/>
                <a:gd name="connsiteX52" fmla="*/ 3124200 w 3124251"/>
                <a:gd name="connsiteY52" fmla="*/ 26670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124251" h="819150">
                  <a:moveTo>
                    <a:pt x="0" y="647700"/>
                  </a:moveTo>
                  <a:cubicBezTo>
                    <a:pt x="12700" y="571500"/>
                    <a:pt x="18195" y="493743"/>
                    <a:pt x="38100" y="419100"/>
                  </a:cubicBezTo>
                  <a:cubicBezTo>
                    <a:pt x="43999" y="396978"/>
                    <a:pt x="60989" y="379062"/>
                    <a:pt x="76200" y="361950"/>
                  </a:cubicBezTo>
                  <a:cubicBezTo>
                    <a:pt x="116590" y="316511"/>
                    <a:pt x="183953" y="241399"/>
                    <a:pt x="247650" y="209550"/>
                  </a:cubicBezTo>
                  <a:cubicBezTo>
                    <a:pt x="265611" y="200570"/>
                    <a:pt x="285750" y="196850"/>
                    <a:pt x="304800" y="190500"/>
                  </a:cubicBezTo>
                  <a:cubicBezTo>
                    <a:pt x="349250" y="196850"/>
                    <a:pt x="402707" y="181983"/>
                    <a:pt x="438150" y="209550"/>
                  </a:cubicBezTo>
                  <a:lnTo>
                    <a:pt x="495300" y="381000"/>
                  </a:lnTo>
                  <a:cubicBezTo>
                    <a:pt x="553102" y="554407"/>
                    <a:pt x="464436" y="280531"/>
                    <a:pt x="533400" y="533400"/>
                  </a:cubicBezTo>
                  <a:cubicBezTo>
                    <a:pt x="543967" y="572146"/>
                    <a:pt x="558800" y="609600"/>
                    <a:pt x="571500" y="647700"/>
                  </a:cubicBezTo>
                  <a:cubicBezTo>
                    <a:pt x="577850" y="666750"/>
                    <a:pt x="576351" y="690651"/>
                    <a:pt x="590550" y="704850"/>
                  </a:cubicBezTo>
                  <a:cubicBezTo>
                    <a:pt x="632681" y="746981"/>
                    <a:pt x="651806" y="773578"/>
                    <a:pt x="704850" y="800100"/>
                  </a:cubicBezTo>
                  <a:cubicBezTo>
                    <a:pt x="722811" y="809080"/>
                    <a:pt x="742950" y="812800"/>
                    <a:pt x="762000" y="819150"/>
                  </a:cubicBezTo>
                  <a:cubicBezTo>
                    <a:pt x="793750" y="812800"/>
                    <a:pt x="831692" y="819979"/>
                    <a:pt x="857250" y="800100"/>
                  </a:cubicBezTo>
                  <a:cubicBezTo>
                    <a:pt x="923722" y="748399"/>
                    <a:pt x="947040" y="645030"/>
                    <a:pt x="971550" y="571500"/>
                  </a:cubicBezTo>
                  <a:lnTo>
                    <a:pt x="990600" y="514350"/>
                  </a:lnTo>
                  <a:cubicBezTo>
                    <a:pt x="996950" y="495300"/>
                    <a:pt x="1000670" y="475161"/>
                    <a:pt x="1009650" y="457200"/>
                  </a:cubicBezTo>
                  <a:cubicBezTo>
                    <a:pt x="1022350" y="431800"/>
                    <a:pt x="1037779" y="407590"/>
                    <a:pt x="1047750" y="381000"/>
                  </a:cubicBezTo>
                  <a:cubicBezTo>
                    <a:pt x="1056943" y="356485"/>
                    <a:pt x="1053810" y="327532"/>
                    <a:pt x="1066800" y="304800"/>
                  </a:cubicBezTo>
                  <a:cubicBezTo>
                    <a:pt x="1080166" y="281409"/>
                    <a:pt x="1104900" y="266700"/>
                    <a:pt x="1123950" y="247650"/>
                  </a:cubicBezTo>
                  <a:cubicBezTo>
                    <a:pt x="1160039" y="139383"/>
                    <a:pt x="1128801" y="204699"/>
                    <a:pt x="1257300" y="76200"/>
                  </a:cubicBezTo>
                  <a:cubicBezTo>
                    <a:pt x="1328649" y="4851"/>
                    <a:pt x="1288892" y="27569"/>
                    <a:pt x="1371600" y="0"/>
                  </a:cubicBezTo>
                  <a:cubicBezTo>
                    <a:pt x="1390650" y="6350"/>
                    <a:pt x="1413070" y="6506"/>
                    <a:pt x="1428750" y="19050"/>
                  </a:cubicBezTo>
                  <a:cubicBezTo>
                    <a:pt x="1446628" y="33353"/>
                    <a:pt x="1456611" y="55722"/>
                    <a:pt x="1466850" y="76200"/>
                  </a:cubicBezTo>
                  <a:cubicBezTo>
                    <a:pt x="1475830" y="94161"/>
                    <a:pt x="1480383" y="114042"/>
                    <a:pt x="1485900" y="133350"/>
                  </a:cubicBezTo>
                  <a:cubicBezTo>
                    <a:pt x="1549221" y="354974"/>
                    <a:pt x="1449154" y="24464"/>
                    <a:pt x="1524000" y="323850"/>
                  </a:cubicBezTo>
                  <a:cubicBezTo>
                    <a:pt x="1533740" y="362812"/>
                    <a:pt x="1549400" y="400050"/>
                    <a:pt x="1562100" y="438150"/>
                  </a:cubicBezTo>
                  <a:cubicBezTo>
                    <a:pt x="1568450" y="457200"/>
                    <a:pt x="1570011" y="478592"/>
                    <a:pt x="1581150" y="495300"/>
                  </a:cubicBezTo>
                  <a:cubicBezTo>
                    <a:pt x="1593850" y="514350"/>
                    <a:pt x="1609011" y="531972"/>
                    <a:pt x="1619250" y="552450"/>
                  </a:cubicBezTo>
                  <a:cubicBezTo>
                    <a:pt x="1628230" y="570411"/>
                    <a:pt x="1625756" y="593920"/>
                    <a:pt x="1638300" y="609600"/>
                  </a:cubicBezTo>
                  <a:cubicBezTo>
                    <a:pt x="1665157" y="643172"/>
                    <a:pt x="1714952" y="654201"/>
                    <a:pt x="1752600" y="666750"/>
                  </a:cubicBezTo>
                  <a:cubicBezTo>
                    <a:pt x="1771650" y="660400"/>
                    <a:pt x="1790442" y="653217"/>
                    <a:pt x="1809750" y="647700"/>
                  </a:cubicBezTo>
                  <a:cubicBezTo>
                    <a:pt x="1834924" y="640507"/>
                    <a:pt x="1861885" y="638963"/>
                    <a:pt x="1885950" y="628650"/>
                  </a:cubicBezTo>
                  <a:cubicBezTo>
                    <a:pt x="1906994" y="619631"/>
                    <a:pt x="1924050" y="603250"/>
                    <a:pt x="1943100" y="590550"/>
                  </a:cubicBezTo>
                  <a:cubicBezTo>
                    <a:pt x="1955800" y="571500"/>
                    <a:pt x="1970961" y="553878"/>
                    <a:pt x="1981200" y="533400"/>
                  </a:cubicBezTo>
                  <a:cubicBezTo>
                    <a:pt x="2060070" y="375659"/>
                    <a:pt x="1929161" y="582884"/>
                    <a:pt x="2038350" y="419100"/>
                  </a:cubicBezTo>
                  <a:cubicBezTo>
                    <a:pt x="2067140" y="303938"/>
                    <a:pt x="2049121" y="367738"/>
                    <a:pt x="2095500" y="228600"/>
                  </a:cubicBezTo>
                  <a:cubicBezTo>
                    <a:pt x="2114593" y="171322"/>
                    <a:pt x="2111618" y="163539"/>
                    <a:pt x="2152650" y="114300"/>
                  </a:cubicBezTo>
                  <a:cubicBezTo>
                    <a:pt x="2198487" y="59295"/>
                    <a:pt x="2210756" y="56512"/>
                    <a:pt x="2266950" y="19050"/>
                  </a:cubicBezTo>
                  <a:cubicBezTo>
                    <a:pt x="2286000" y="25400"/>
                    <a:pt x="2309901" y="23901"/>
                    <a:pt x="2324100" y="38100"/>
                  </a:cubicBezTo>
                  <a:cubicBezTo>
                    <a:pt x="2378679" y="92679"/>
                    <a:pt x="2400186" y="142476"/>
                    <a:pt x="2419350" y="209550"/>
                  </a:cubicBezTo>
                  <a:cubicBezTo>
                    <a:pt x="2426543" y="234724"/>
                    <a:pt x="2431207" y="260576"/>
                    <a:pt x="2438400" y="285750"/>
                  </a:cubicBezTo>
                  <a:cubicBezTo>
                    <a:pt x="2452733" y="335915"/>
                    <a:pt x="2467841" y="372918"/>
                    <a:pt x="2495550" y="419100"/>
                  </a:cubicBezTo>
                  <a:cubicBezTo>
                    <a:pt x="2519109" y="458365"/>
                    <a:pt x="2551272" y="492444"/>
                    <a:pt x="2571750" y="533400"/>
                  </a:cubicBezTo>
                  <a:cubicBezTo>
                    <a:pt x="2584450" y="558800"/>
                    <a:pt x="2593344" y="586492"/>
                    <a:pt x="2609850" y="609600"/>
                  </a:cubicBezTo>
                  <a:cubicBezTo>
                    <a:pt x="2625509" y="631523"/>
                    <a:pt x="2643450" y="653666"/>
                    <a:pt x="2667000" y="666750"/>
                  </a:cubicBezTo>
                  <a:cubicBezTo>
                    <a:pt x="2702107" y="686254"/>
                    <a:pt x="2781300" y="704850"/>
                    <a:pt x="2781300" y="704850"/>
                  </a:cubicBezTo>
                  <a:cubicBezTo>
                    <a:pt x="2800350" y="698500"/>
                    <a:pt x="2822770" y="698344"/>
                    <a:pt x="2838450" y="685800"/>
                  </a:cubicBezTo>
                  <a:cubicBezTo>
                    <a:pt x="2856328" y="671497"/>
                    <a:pt x="2861893" y="646239"/>
                    <a:pt x="2876550" y="628650"/>
                  </a:cubicBezTo>
                  <a:cubicBezTo>
                    <a:pt x="2893797" y="607954"/>
                    <a:pt x="2914650" y="590550"/>
                    <a:pt x="2933700" y="571500"/>
                  </a:cubicBezTo>
                  <a:cubicBezTo>
                    <a:pt x="2946400" y="533400"/>
                    <a:pt x="2949523" y="490616"/>
                    <a:pt x="2971800" y="457200"/>
                  </a:cubicBezTo>
                  <a:cubicBezTo>
                    <a:pt x="2984500" y="438150"/>
                    <a:pt x="2999661" y="420528"/>
                    <a:pt x="3009900" y="400050"/>
                  </a:cubicBezTo>
                  <a:cubicBezTo>
                    <a:pt x="3018880" y="382089"/>
                    <a:pt x="3014751" y="357099"/>
                    <a:pt x="3028950" y="342900"/>
                  </a:cubicBezTo>
                  <a:cubicBezTo>
                    <a:pt x="3129645" y="242205"/>
                    <a:pt x="3124200" y="329684"/>
                    <a:pt x="3124200" y="266700"/>
                  </a:cubicBezTo>
                </a:path>
              </a:pathLst>
            </a:cu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" name="TextBox 22">
            <a:extLst>
              <a:ext uri="{FF2B5EF4-FFF2-40B4-BE49-F238E27FC236}">
                <a16:creationId xmlns:a16="http://schemas.microsoft.com/office/drawing/2014/main" id="{7E60C0C5-854A-0A4E-1359-7871E9C3C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849" y="4813822"/>
            <a:ext cx="690495" cy="66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dirty="0"/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B466A11D-5F23-36A9-BB3E-17580295F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730" y="4790525"/>
            <a:ext cx="690495" cy="66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dirty="0"/>
              <a:t>2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FC7F7345-4421-B971-E3EB-5A662C870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59" y="4789704"/>
            <a:ext cx="690495" cy="66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dirty="0"/>
              <a:t>3</a:t>
            </a: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CB9AEF05-2585-EBC4-0022-0D2418ED9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618" y="4716919"/>
            <a:ext cx="690495" cy="66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dirty="0"/>
              <a:t>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B9CE00B-20E9-5EBB-65E9-BA2071634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90EE767-DBDF-5F43-81CB-771B9C5C94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76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1FD52D-D574-F5A4-96C4-686DAC751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90EE767-DBDF-5F43-81CB-771B9C5C94C0}" type="slidenum">
              <a:rPr lang="en-US" smtClean="0"/>
              <a:t>11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FCA86E-378E-59B8-974F-8E2EB29FF02F}"/>
              </a:ext>
            </a:extLst>
          </p:cNvPr>
          <p:cNvGrpSpPr/>
          <p:nvPr/>
        </p:nvGrpSpPr>
        <p:grpSpPr>
          <a:xfrm rot="10800000">
            <a:off x="4792761" y="821588"/>
            <a:ext cx="5939122" cy="1087537"/>
            <a:chOff x="6985858" y="811601"/>
            <a:chExt cx="4755400" cy="9976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D454F5-B138-5E27-22F7-223B973E50F8}"/>
                </a:ext>
              </a:extLst>
            </p:cNvPr>
            <p:cNvSpPr/>
            <p:nvPr/>
          </p:nvSpPr>
          <p:spPr>
            <a:xfrm>
              <a:off x="6985858" y="813598"/>
              <a:ext cx="4039339" cy="993663"/>
            </a:xfrm>
            <a:prstGeom prst="rect">
              <a:avLst/>
            </a:prstGeom>
            <a:solidFill>
              <a:srgbClr val="224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3350"/>
                </a:solidFill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45803F80-B47F-B463-5957-0459ACF74225}"/>
                </a:ext>
              </a:extLst>
            </p:cNvPr>
            <p:cNvSpPr/>
            <p:nvPr/>
          </p:nvSpPr>
          <p:spPr>
            <a:xfrm rot="5400000">
              <a:off x="10877869" y="945869"/>
              <a:ext cx="997658" cy="729121"/>
            </a:xfrm>
            <a:prstGeom prst="triangle">
              <a:avLst/>
            </a:prstGeom>
            <a:solidFill>
              <a:srgbClr val="224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846CBCB-4858-D934-EA85-A7660C7F1FF7}"/>
              </a:ext>
            </a:extLst>
          </p:cNvPr>
          <p:cNvSpPr txBox="1"/>
          <p:nvPr/>
        </p:nvSpPr>
        <p:spPr>
          <a:xfrm>
            <a:off x="5904793" y="974111"/>
            <a:ext cx="3955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Tringle won’t appreciate indecisiveness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124340-B128-CA6E-FAE0-EE384C985B61}"/>
              </a:ext>
            </a:extLst>
          </p:cNvPr>
          <p:cNvGrpSpPr/>
          <p:nvPr/>
        </p:nvGrpSpPr>
        <p:grpSpPr>
          <a:xfrm rot="10800000">
            <a:off x="4807034" y="2076472"/>
            <a:ext cx="5939122" cy="1087537"/>
            <a:chOff x="6985858" y="811601"/>
            <a:chExt cx="4755400" cy="997658"/>
          </a:xfrm>
          <a:solidFill>
            <a:srgbClr val="206B7E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213E8F-AFD8-6268-2593-5C3E6A3D9EF8}"/>
                </a:ext>
              </a:extLst>
            </p:cNvPr>
            <p:cNvSpPr/>
            <p:nvPr/>
          </p:nvSpPr>
          <p:spPr>
            <a:xfrm>
              <a:off x="6985858" y="813598"/>
              <a:ext cx="4039339" cy="9936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3350"/>
                </a:solidFill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C4FE7DF-7DCB-3335-14B8-596582F98AC5}"/>
                </a:ext>
              </a:extLst>
            </p:cNvPr>
            <p:cNvSpPr/>
            <p:nvPr/>
          </p:nvSpPr>
          <p:spPr>
            <a:xfrm rot="5400000">
              <a:off x="10877869" y="945869"/>
              <a:ext cx="997658" cy="7291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A5D6EF-6453-BC17-9AB5-8017B564542E}"/>
              </a:ext>
            </a:extLst>
          </p:cNvPr>
          <p:cNvGrpSpPr/>
          <p:nvPr/>
        </p:nvGrpSpPr>
        <p:grpSpPr>
          <a:xfrm rot="10800000">
            <a:off x="4792761" y="3326929"/>
            <a:ext cx="5939122" cy="1087537"/>
            <a:chOff x="6985858" y="811601"/>
            <a:chExt cx="4755400" cy="997658"/>
          </a:xfrm>
          <a:solidFill>
            <a:srgbClr val="2B95B0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9CCB0F-51AC-C0A7-803C-946803CEF8F9}"/>
                </a:ext>
              </a:extLst>
            </p:cNvPr>
            <p:cNvSpPr/>
            <p:nvPr/>
          </p:nvSpPr>
          <p:spPr>
            <a:xfrm>
              <a:off x="6985858" y="813598"/>
              <a:ext cx="4039339" cy="9936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3350"/>
                </a:solidFill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5328CF3-EC35-09C8-2290-314B1B3A7D1A}"/>
                </a:ext>
              </a:extLst>
            </p:cNvPr>
            <p:cNvSpPr/>
            <p:nvPr/>
          </p:nvSpPr>
          <p:spPr>
            <a:xfrm rot="5400000">
              <a:off x="10877869" y="945869"/>
              <a:ext cx="997658" cy="7291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ED01F7-7F2D-D0EA-AC0D-67C19FCB7CF0}"/>
              </a:ext>
            </a:extLst>
          </p:cNvPr>
          <p:cNvGrpSpPr/>
          <p:nvPr/>
        </p:nvGrpSpPr>
        <p:grpSpPr>
          <a:xfrm rot="10800000">
            <a:off x="4792761" y="4623937"/>
            <a:ext cx="5939122" cy="1569658"/>
            <a:chOff x="6985858" y="811601"/>
            <a:chExt cx="4755400" cy="997658"/>
          </a:xfrm>
          <a:solidFill>
            <a:schemeClr val="accent2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ABB732-45DC-0AF5-A29D-6A515D710857}"/>
                </a:ext>
              </a:extLst>
            </p:cNvPr>
            <p:cNvSpPr/>
            <p:nvPr/>
          </p:nvSpPr>
          <p:spPr>
            <a:xfrm>
              <a:off x="6985858" y="813598"/>
              <a:ext cx="4039339" cy="9936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43350"/>
                </a:solidFill>
              </a:endParaRPr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B120E0C-B1F6-6E56-5C2B-FD19EB16A553}"/>
                </a:ext>
              </a:extLst>
            </p:cNvPr>
            <p:cNvSpPr/>
            <p:nvPr/>
          </p:nvSpPr>
          <p:spPr>
            <a:xfrm rot="5400000">
              <a:off x="10877869" y="945869"/>
              <a:ext cx="997658" cy="72912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6D777CF-C17B-3ACC-9432-A9B65E2262E8}"/>
              </a:ext>
            </a:extLst>
          </p:cNvPr>
          <p:cNvSpPr txBox="1"/>
          <p:nvPr/>
        </p:nvSpPr>
        <p:spPr>
          <a:xfrm>
            <a:off x="5958503" y="2226053"/>
            <a:ext cx="4773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Circle tend to accommodate or compromise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72BDAB-2777-4E6F-739A-D2887C29F8A3}"/>
              </a:ext>
            </a:extLst>
          </p:cNvPr>
          <p:cNvSpPr txBox="1"/>
          <p:nvPr/>
        </p:nvSpPr>
        <p:spPr>
          <a:xfrm>
            <a:off x="5944229" y="3449224"/>
            <a:ext cx="4465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Square will want specifics or perhaps details in writing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228430-F620-812B-3364-97589F0B49B1}"/>
              </a:ext>
            </a:extLst>
          </p:cNvPr>
          <p:cNvSpPr txBox="1"/>
          <p:nvPr/>
        </p:nvSpPr>
        <p:spPr>
          <a:xfrm>
            <a:off x="5904789" y="4636825"/>
            <a:ext cx="4827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Squiggles may not even perceive there’s an issue, but they can be competitive in defense of an idea</a:t>
            </a:r>
          </a:p>
        </p:txBody>
      </p:sp>
      <p:sp>
        <p:nvSpPr>
          <p:cNvPr id="20" name="Triangle 35">
            <a:extLst>
              <a:ext uri="{FF2B5EF4-FFF2-40B4-BE49-F238E27FC236}">
                <a16:creationId xmlns:a16="http://schemas.microsoft.com/office/drawing/2014/main" id="{CE9AF729-41F2-8EC9-7F29-FA7FA279BB9A}"/>
              </a:ext>
            </a:extLst>
          </p:cNvPr>
          <p:cNvSpPr/>
          <p:nvPr/>
        </p:nvSpPr>
        <p:spPr>
          <a:xfrm flipH="1">
            <a:off x="3149268" y="512121"/>
            <a:ext cx="1434381" cy="1075123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17BADBC-E182-3F99-2425-98EB234D7B93}"/>
              </a:ext>
            </a:extLst>
          </p:cNvPr>
          <p:cNvSpPr/>
          <p:nvPr/>
        </p:nvSpPr>
        <p:spPr>
          <a:xfrm flipH="1">
            <a:off x="3277337" y="1897232"/>
            <a:ext cx="1178242" cy="107512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CE3E30-EAE6-79AD-1FDA-45B35A75F723}"/>
              </a:ext>
            </a:extLst>
          </p:cNvPr>
          <p:cNvSpPr/>
          <p:nvPr/>
        </p:nvSpPr>
        <p:spPr>
          <a:xfrm flipH="1">
            <a:off x="3277337" y="3310935"/>
            <a:ext cx="1178242" cy="10751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D6675B-4DE3-22DF-FC72-5FC7F25949A3}"/>
              </a:ext>
            </a:extLst>
          </p:cNvPr>
          <p:cNvGrpSpPr/>
          <p:nvPr/>
        </p:nvGrpSpPr>
        <p:grpSpPr>
          <a:xfrm>
            <a:off x="3179408" y="4740265"/>
            <a:ext cx="1374101" cy="1147411"/>
            <a:chOff x="9076546" y="2782916"/>
            <a:chExt cx="2271842" cy="1897049"/>
          </a:xfrm>
        </p:grpSpPr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0B6BEB11-BC94-658F-5C14-81648EBDE30F}"/>
                </a:ext>
              </a:extLst>
            </p:cNvPr>
            <p:cNvSpPr/>
            <p:nvPr/>
          </p:nvSpPr>
          <p:spPr>
            <a:xfrm>
              <a:off x="9076546" y="2782916"/>
              <a:ext cx="2236917" cy="634987"/>
            </a:xfrm>
            <a:custGeom>
              <a:avLst/>
              <a:gdLst>
                <a:gd name="connsiteX0" fmla="*/ 0 w 3124251"/>
                <a:gd name="connsiteY0" fmla="*/ 647700 h 819150"/>
                <a:gd name="connsiteX1" fmla="*/ 38100 w 3124251"/>
                <a:gd name="connsiteY1" fmla="*/ 419100 h 819150"/>
                <a:gd name="connsiteX2" fmla="*/ 76200 w 3124251"/>
                <a:gd name="connsiteY2" fmla="*/ 361950 h 819150"/>
                <a:gd name="connsiteX3" fmla="*/ 247650 w 3124251"/>
                <a:gd name="connsiteY3" fmla="*/ 209550 h 819150"/>
                <a:gd name="connsiteX4" fmla="*/ 304800 w 3124251"/>
                <a:gd name="connsiteY4" fmla="*/ 190500 h 819150"/>
                <a:gd name="connsiteX5" fmla="*/ 438150 w 3124251"/>
                <a:gd name="connsiteY5" fmla="*/ 209550 h 819150"/>
                <a:gd name="connsiteX6" fmla="*/ 495300 w 3124251"/>
                <a:gd name="connsiteY6" fmla="*/ 381000 h 819150"/>
                <a:gd name="connsiteX7" fmla="*/ 533400 w 3124251"/>
                <a:gd name="connsiteY7" fmla="*/ 533400 h 819150"/>
                <a:gd name="connsiteX8" fmla="*/ 571500 w 3124251"/>
                <a:gd name="connsiteY8" fmla="*/ 647700 h 819150"/>
                <a:gd name="connsiteX9" fmla="*/ 590550 w 3124251"/>
                <a:gd name="connsiteY9" fmla="*/ 704850 h 819150"/>
                <a:gd name="connsiteX10" fmla="*/ 704850 w 3124251"/>
                <a:gd name="connsiteY10" fmla="*/ 800100 h 819150"/>
                <a:gd name="connsiteX11" fmla="*/ 762000 w 3124251"/>
                <a:gd name="connsiteY11" fmla="*/ 819150 h 819150"/>
                <a:gd name="connsiteX12" fmla="*/ 857250 w 3124251"/>
                <a:gd name="connsiteY12" fmla="*/ 800100 h 819150"/>
                <a:gd name="connsiteX13" fmla="*/ 971550 w 3124251"/>
                <a:gd name="connsiteY13" fmla="*/ 571500 h 819150"/>
                <a:gd name="connsiteX14" fmla="*/ 990600 w 3124251"/>
                <a:gd name="connsiteY14" fmla="*/ 514350 h 819150"/>
                <a:gd name="connsiteX15" fmla="*/ 1009650 w 3124251"/>
                <a:gd name="connsiteY15" fmla="*/ 457200 h 819150"/>
                <a:gd name="connsiteX16" fmla="*/ 1047750 w 3124251"/>
                <a:gd name="connsiteY16" fmla="*/ 381000 h 819150"/>
                <a:gd name="connsiteX17" fmla="*/ 1066800 w 3124251"/>
                <a:gd name="connsiteY17" fmla="*/ 304800 h 819150"/>
                <a:gd name="connsiteX18" fmla="*/ 1123950 w 3124251"/>
                <a:gd name="connsiteY18" fmla="*/ 247650 h 819150"/>
                <a:gd name="connsiteX19" fmla="*/ 1257300 w 3124251"/>
                <a:gd name="connsiteY19" fmla="*/ 76200 h 819150"/>
                <a:gd name="connsiteX20" fmla="*/ 1371600 w 3124251"/>
                <a:gd name="connsiteY20" fmla="*/ 0 h 819150"/>
                <a:gd name="connsiteX21" fmla="*/ 1428750 w 3124251"/>
                <a:gd name="connsiteY21" fmla="*/ 19050 h 819150"/>
                <a:gd name="connsiteX22" fmla="*/ 1466850 w 3124251"/>
                <a:gd name="connsiteY22" fmla="*/ 76200 h 819150"/>
                <a:gd name="connsiteX23" fmla="*/ 1485900 w 3124251"/>
                <a:gd name="connsiteY23" fmla="*/ 133350 h 819150"/>
                <a:gd name="connsiteX24" fmla="*/ 1524000 w 3124251"/>
                <a:gd name="connsiteY24" fmla="*/ 323850 h 819150"/>
                <a:gd name="connsiteX25" fmla="*/ 1562100 w 3124251"/>
                <a:gd name="connsiteY25" fmla="*/ 438150 h 819150"/>
                <a:gd name="connsiteX26" fmla="*/ 1581150 w 3124251"/>
                <a:gd name="connsiteY26" fmla="*/ 495300 h 819150"/>
                <a:gd name="connsiteX27" fmla="*/ 1619250 w 3124251"/>
                <a:gd name="connsiteY27" fmla="*/ 552450 h 819150"/>
                <a:gd name="connsiteX28" fmla="*/ 1638300 w 3124251"/>
                <a:gd name="connsiteY28" fmla="*/ 609600 h 819150"/>
                <a:gd name="connsiteX29" fmla="*/ 1752600 w 3124251"/>
                <a:gd name="connsiteY29" fmla="*/ 666750 h 819150"/>
                <a:gd name="connsiteX30" fmla="*/ 1809750 w 3124251"/>
                <a:gd name="connsiteY30" fmla="*/ 647700 h 819150"/>
                <a:gd name="connsiteX31" fmla="*/ 1885950 w 3124251"/>
                <a:gd name="connsiteY31" fmla="*/ 628650 h 819150"/>
                <a:gd name="connsiteX32" fmla="*/ 1943100 w 3124251"/>
                <a:gd name="connsiteY32" fmla="*/ 590550 h 819150"/>
                <a:gd name="connsiteX33" fmla="*/ 1981200 w 3124251"/>
                <a:gd name="connsiteY33" fmla="*/ 533400 h 819150"/>
                <a:gd name="connsiteX34" fmla="*/ 2038350 w 3124251"/>
                <a:gd name="connsiteY34" fmla="*/ 419100 h 819150"/>
                <a:gd name="connsiteX35" fmla="*/ 2095500 w 3124251"/>
                <a:gd name="connsiteY35" fmla="*/ 228600 h 819150"/>
                <a:gd name="connsiteX36" fmla="*/ 2152650 w 3124251"/>
                <a:gd name="connsiteY36" fmla="*/ 114300 h 819150"/>
                <a:gd name="connsiteX37" fmla="*/ 2266950 w 3124251"/>
                <a:gd name="connsiteY37" fmla="*/ 19050 h 819150"/>
                <a:gd name="connsiteX38" fmla="*/ 2324100 w 3124251"/>
                <a:gd name="connsiteY38" fmla="*/ 38100 h 819150"/>
                <a:gd name="connsiteX39" fmla="*/ 2419350 w 3124251"/>
                <a:gd name="connsiteY39" fmla="*/ 209550 h 819150"/>
                <a:gd name="connsiteX40" fmla="*/ 2438400 w 3124251"/>
                <a:gd name="connsiteY40" fmla="*/ 285750 h 819150"/>
                <a:gd name="connsiteX41" fmla="*/ 2495550 w 3124251"/>
                <a:gd name="connsiteY41" fmla="*/ 419100 h 819150"/>
                <a:gd name="connsiteX42" fmla="*/ 2571750 w 3124251"/>
                <a:gd name="connsiteY42" fmla="*/ 533400 h 819150"/>
                <a:gd name="connsiteX43" fmla="*/ 2609850 w 3124251"/>
                <a:gd name="connsiteY43" fmla="*/ 609600 h 819150"/>
                <a:gd name="connsiteX44" fmla="*/ 2667000 w 3124251"/>
                <a:gd name="connsiteY44" fmla="*/ 666750 h 819150"/>
                <a:gd name="connsiteX45" fmla="*/ 2781300 w 3124251"/>
                <a:gd name="connsiteY45" fmla="*/ 704850 h 819150"/>
                <a:gd name="connsiteX46" fmla="*/ 2838450 w 3124251"/>
                <a:gd name="connsiteY46" fmla="*/ 685800 h 819150"/>
                <a:gd name="connsiteX47" fmla="*/ 2876550 w 3124251"/>
                <a:gd name="connsiteY47" fmla="*/ 628650 h 819150"/>
                <a:gd name="connsiteX48" fmla="*/ 2933700 w 3124251"/>
                <a:gd name="connsiteY48" fmla="*/ 571500 h 819150"/>
                <a:gd name="connsiteX49" fmla="*/ 2971800 w 3124251"/>
                <a:gd name="connsiteY49" fmla="*/ 457200 h 819150"/>
                <a:gd name="connsiteX50" fmla="*/ 3009900 w 3124251"/>
                <a:gd name="connsiteY50" fmla="*/ 400050 h 819150"/>
                <a:gd name="connsiteX51" fmla="*/ 3028950 w 3124251"/>
                <a:gd name="connsiteY51" fmla="*/ 342900 h 819150"/>
                <a:gd name="connsiteX52" fmla="*/ 3124200 w 3124251"/>
                <a:gd name="connsiteY52" fmla="*/ 26670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124251" h="819150">
                  <a:moveTo>
                    <a:pt x="0" y="647700"/>
                  </a:moveTo>
                  <a:cubicBezTo>
                    <a:pt x="12700" y="571500"/>
                    <a:pt x="18195" y="493743"/>
                    <a:pt x="38100" y="419100"/>
                  </a:cubicBezTo>
                  <a:cubicBezTo>
                    <a:pt x="43999" y="396978"/>
                    <a:pt x="60989" y="379062"/>
                    <a:pt x="76200" y="361950"/>
                  </a:cubicBezTo>
                  <a:cubicBezTo>
                    <a:pt x="116590" y="316511"/>
                    <a:pt x="183953" y="241399"/>
                    <a:pt x="247650" y="209550"/>
                  </a:cubicBezTo>
                  <a:cubicBezTo>
                    <a:pt x="265611" y="200570"/>
                    <a:pt x="285750" y="196850"/>
                    <a:pt x="304800" y="190500"/>
                  </a:cubicBezTo>
                  <a:cubicBezTo>
                    <a:pt x="349250" y="196850"/>
                    <a:pt x="402707" y="181983"/>
                    <a:pt x="438150" y="209550"/>
                  </a:cubicBezTo>
                  <a:lnTo>
                    <a:pt x="495300" y="381000"/>
                  </a:lnTo>
                  <a:cubicBezTo>
                    <a:pt x="553102" y="554407"/>
                    <a:pt x="464436" y="280531"/>
                    <a:pt x="533400" y="533400"/>
                  </a:cubicBezTo>
                  <a:cubicBezTo>
                    <a:pt x="543967" y="572146"/>
                    <a:pt x="558800" y="609600"/>
                    <a:pt x="571500" y="647700"/>
                  </a:cubicBezTo>
                  <a:cubicBezTo>
                    <a:pt x="577850" y="666750"/>
                    <a:pt x="576351" y="690651"/>
                    <a:pt x="590550" y="704850"/>
                  </a:cubicBezTo>
                  <a:cubicBezTo>
                    <a:pt x="632681" y="746981"/>
                    <a:pt x="651806" y="773578"/>
                    <a:pt x="704850" y="800100"/>
                  </a:cubicBezTo>
                  <a:cubicBezTo>
                    <a:pt x="722811" y="809080"/>
                    <a:pt x="742950" y="812800"/>
                    <a:pt x="762000" y="819150"/>
                  </a:cubicBezTo>
                  <a:cubicBezTo>
                    <a:pt x="793750" y="812800"/>
                    <a:pt x="831692" y="819979"/>
                    <a:pt x="857250" y="800100"/>
                  </a:cubicBezTo>
                  <a:cubicBezTo>
                    <a:pt x="923722" y="748399"/>
                    <a:pt x="947040" y="645030"/>
                    <a:pt x="971550" y="571500"/>
                  </a:cubicBezTo>
                  <a:lnTo>
                    <a:pt x="990600" y="514350"/>
                  </a:lnTo>
                  <a:cubicBezTo>
                    <a:pt x="996950" y="495300"/>
                    <a:pt x="1000670" y="475161"/>
                    <a:pt x="1009650" y="457200"/>
                  </a:cubicBezTo>
                  <a:cubicBezTo>
                    <a:pt x="1022350" y="431800"/>
                    <a:pt x="1037779" y="407590"/>
                    <a:pt x="1047750" y="381000"/>
                  </a:cubicBezTo>
                  <a:cubicBezTo>
                    <a:pt x="1056943" y="356485"/>
                    <a:pt x="1053810" y="327532"/>
                    <a:pt x="1066800" y="304800"/>
                  </a:cubicBezTo>
                  <a:cubicBezTo>
                    <a:pt x="1080166" y="281409"/>
                    <a:pt x="1104900" y="266700"/>
                    <a:pt x="1123950" y="247650"/>
                  </a:cubicBezTo>
                  <a:cubicBezTo>
                    <a:pt x="1160039" y="139383"/>
                    <a:pt x="1128801" y="204699"/>
                    <a:pt x="1257300" y="76200"/>
                  </a:cubicBezTo>
                  <a:cubicBezTo>
                    <a:pt x="1328649" y="4851"/>
                    <a:pt x="1288892" y="27569"/>
                    <a:pt x="1371600" y="0"/>
                  </a:cubicBezTo>
                  <a:cubicBezTo>
                    <a:pt x="1390650" y="6350"/>
                    <a:pt x="1413070" y="6506"/>
                    <a:pt x="1428750" y="19050"/>
                  </a:cubicBezTo>
                  <a:cubicBezTo>
                    <a:pt x="1446628" y="33353"/>
                    <a:pt x="1456611" y="55722"/>
                    <a:pt x="1466850" y="76200"/>
                  </a:cubicBezTo>
                  <a:cubicBezTo>
                    <a:pt x="1475830" y="94161"/>
                    <a:pt x="1480383" y="114042"/>
                    <a:pt x="1485900" y="133350"/>
                  </a:cubicBezTo>
                  <a:cubicBezTo>
                    <a:pt x="1549221" y="354974"/>
                    <a:pt x="1449154" y="24464"/>
                    <a:pt x="1524000" y="323850"/>
                  </a:cubicBezTo>
                  <a:cubicBezTo>
                    <a:pt x="1533740" y="362812"/>
                    <a:pt x="1549400" y="400050"/>
                    <a:pt x="1562100" y="438150"/>
                  </a:cubicBezTo>
                  <a:cubicBezTo>
                    <a:pt x="1568450" y="457200"/>
                    <a:pt x="1570011" y="478592"/>
                    <a:pt x="1581150" y="495300"/>
                  </a:cubicBezTo>
                  <a:cubicBezTo>
                    <a:pt x="1593850" y="514350"/>
                    <a:pt x="1609011" y="531972"/>
                    <a:pt x="1619250" y="552450"/>
                  </a:cubicBezTo>
                  <a:cubicBezTo>
                    <a:pt x="1628230" y="570411"/>
                    <a:pt x="1625756" y="593920"/>
                    <a:pt x="1638300" y="609600"/>
                  </a:cubicBezTo>
                  <a:cubicBezTo>
                    <a:pt x="1665157" y="643172"/>
                    <a:pt x="1714952" y="654201"/>
                    <a:pt x="1752600" y="666750"/>
                  </a:cubicBezTo>
                  <a:cubicBezTo>
                    <a:pt x="1771650" y="660400"/>
                    <a:pt x="1790442" y="653217"/>
                    <a:pt x="1809750" y="647700"/>
                  </a:cubicBezTo>
                  <a:cubicBezTo>
                    <a:pt x="1834924" y="640507"/>
                    <a:pt x="1861885" y="638963"/>
                    <a:pt x="1885950" y="628650"/>
                  </a:cubicBezTo>
                  <a:cubicBezTo>
                    <a:pt x="1906994" y="619631"/>
                    <a:pt x="1924050" y="603250"/>
                    <a:pt x="1943100" y="590550"/>
                  </a:cubicBezTo>
                  <a:cubicBezTo>
                    <a:pt x="1955800" y="571500"/>
                    <a:pt x="1970961" y="553878"/>
                    <a:pt x="1981200" y="533400"/>
                  </a:cubicBezTo>
                  <a:cubicBezTo>
                    <a:pt x="2060070" y="375659"/>
                    <a:pt x="1929161" y="582884"/>
                    <a:pt x="2038350" y="419100"/>
                  </a:cubicBezTo>
                  <a:cubicBezTo>
                    <a:pt x="2067140" y="303938"/>
                    <a:pt x="2049121" y="367738"/>
                    <a:pt x="2095500" y="228600"/>
                  </a:cubicBezTo>
                  <a:cubicBezTo>
                    <a:pt x="2114593" y="171322"/>
                    <a:pt x="2111618" y="163539"/>
                    <a:pt x="2152650" y="114300"/>
                  </a:cubicBezTo>
                  <a:cubicBezTo>
                    <a:pt x="2198487" y="59295"/>
                    <a:pt x="2210756" y="56512"/>
                    <a:pt x="2266950" y="19050"/>
                  </a:cubicBezTo>
                  <a:cubicBezTo>
                    <a:pt x="2286000" y="25400"/>
                    <a:pt x="2309901" y="23901"/>
                    <a:pt x="2324100" y="38100"/>
                  </a:cubicBezTo>
                  <a:cubicBezTo>
                    <a:pt x="2378679" y="92679"/>
                    <a:pt x="2400186" y="142476"/>
                    <a:pt x="2419350" y="209550"/>
                  </a:cubicBezTo>
                  <a:cubicBezTo>
                    <a:pt x="2426543" y="234724"/>
                    <a:pt x="2431207" y="260576"/>
                    <a:pt x="2438400" y="285750"/>
                  </a:cubicBezTo>
                  <a:cubicBezTo>
                    <a:pt x="2452733" y="335915"/>
                    <a:pt x="2467841" y="372918"/>
                    <a:pt x="2495550" y="419100"/>
                  </a:cubicBezTo>
                  <a:cubicBezTo>
                    <a:pt x="2519109" y="458365"/>
                    <a:pt x="2551272" y="492444"/>
                    <a:pt x="2571750" y="533400"/>
                  </a:cubicBezTo>
                  <a:cubicBezTo>
                    <a:pt x="2584450" y="558800"/>
                    <a:pt x="2593344" y="586492"/>
                    <a:pt x="2609850" y="609600"/>
                  </a:cubicBezTo>
                  <a:cubicBezTo>
                    <a:pt x="2625509" y="631523"/>
                    <a:pt x="2643450" y="653666"/>
                    <a:pt x="2667000" y="666750"/>
                  </a:cubicBezTo>
                  <a:cubicBezTo>
                    <a:pt x="2702107" y="686254"/>
                    <a:pt x="2781300" y="704850"/>
                    <a:pt x="2781300" y="704850"/>
                  </a:cubicBezTo>
                  <a:cubicBezTo>
                    <a:pt x="2800350" y="698500"/>
                    <a:pt x="2822770" y="698344"/>
                    <a:pt x="2838450" y="685800"/>
                  </a:cubicBezTo>
                  <a:cubicBezTo>
                    <a:pt x="2856328" y="671497"/>
                    <a:pt x="2861893" y="646239"/>
                    <a:pt x="2876550" y="628650"/>
                  </a:cubicBezTo>
                  <a:cubicBezTo>
                    <a:pt x="2893797" y="607954"/>
                    <a:pt x="2914650" y="590550"/>
                    <a:pt x="2933700" y="571500"/>
                  </a:cubicBezTo>
                  <a:cubicBezTo>
                    <a:pt x="2946400" y="533400"/>
                    <a:pt x="2949523" y="490616"/>
                    <a:pt x="2971800" y="457200"/>
                  </a:cubicBezTo>
                  <a:cubicBezTo>
                    <a:pt x="2984500" y="438150"/>
                    <a:pt x="2999661" y="420528"/>
                    <a:pt x="3009900" y="400050"/>
                  </a:cubicBezTo>
                  <a:cubicBezTo>
                    <a:pt x="3018880" y="382089"/>
                    <a:pt x="3014751" y="357099"/>
                    <a:pt x="3028950" y="342900"/>
                  </a:cubicBezTo>
                  <a:cubicBezTo>
                    <a:pt x="3129645" y="242205"/>
                    <a:pt x="3124200" y="329684"/>
                    <a:pt x="3124200" y="266700"/>
                  </a:cubicBezTo>
                </a:path>
              </a:pathLst>
            </a:cu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Freeform 43">
              <a:extLst>
                <a:ext uri="{FF2B5EF4-FFF2-40B4-BE49-F238E27FC236}">
                  <a16:creationId xmlns:a16="http://schemas.microsoft.com/office/drawing/2014/main" id="{3BFC0929-2065-1778-961E-C6BBE5A380F2}"/>
                </a:ext>
              </a:extLst>
            </p:cNvPr>
            <p:cNvSpPr/>
            <p:nvPr/>
          </p:nvSpPr>
          <p:spPr>
            <a:xfrm>
              <a:off x="9076546" y="3462366"/>
              <a:ext cx="2236917" cy="634987"/>
            </a:xfrm>
            <a:custGeom>
              <a:avLst/>
              <a:gdLst>
                <a:gd name="connsiteX0" fmla="*/ 0 w 3124251"/>
                <a:gd name="connsiteY0" fmla="*/ 647700 h 819150"/>
                <a:gd name="connsiteX1" fmla="*/ 38100 w 3124251"/>
                <a:gd name="connsiteY1" fmla="*/ 419100 h 819150"/>
                <a:gd name="connsiteX2" fmla="*/ 76200 w 3124251"/>
                <a:gd name="connsiteY2" fmla="*/ 361950 h 819150"/>
                <a:gd name="connsiteX3" fmla="*/ 247650 w 3124251"/>
                <a:gd name="connsiteY3" fmla="*/ 209550 h 819150"/>
                <a:gd name="connsiteX4" fmla="*/ 304800 w 3124251"/>
                <a:gd name="connsiteY4" fmla="*/ 190500 h 819150"/>
                <a:gd name="connsiteX5" fmla="*/ 438150 w 3124251"/>
                <a:gd name="connsiteY5" fmla="*/ 209550 h 819150"/>
                <a:gd name="connsiteX6" fmla="*/ 495300 w 3124251"/>
                <a:gd name="connsiteY6" fmla="*/ 381000 h 819150"/>
                <a:gd name="connsiteX7" fmla="*/ 533400 w 3124251"/>
                <a:gd name="connsiteY7" fmla="*/ 533400 h 819150"/>
                <a:gd name="connsiteX8" fmla="*/ 571500 w 3124251"/>
                <a:gd name="connsiteY8" fmla="*/ 647700 h 819150"/>
                <a:gd name="connsiteX9" fmla="*/ 590550 w 3124251"/>
                <a:gd name="connsiteY9" fmla="*/ 704850 h 819150"/>
                <a:gd name="connsiteX10" fmla="*/ 704850 w 3124251"/>
                <a:gd name="connsiteY10" fmla="*/ 800100 h 819150"/>
                <a:gd name="connsiteX11" fmla="*/ 762000 w 3124251"/>
                <a:gd name="connsiteY11" fmla="*/ 819150 h 819150"/>
                <a:gd name="connsiteX12" fmla="*/ 857250 w 3124251"/>
                <a:gd name="connsiteY12" fmla="*/ 800100 h 819150"/>
                <a:gd name="connsiteX13" fmla="*/ 971550 w 3124251"/>
                <a:gd name="connsiteY13" fmla="*/ 571500 h 819150"/>
                <a:gd name="connsiteX14" fmla="*/ 990600 w 3124251"/>
                <a:gd name="connsiteY14" fmla="*/ 514350 h 819150"/>
                <a:gd name="connsiteX15" fmla="*/ 1009650 w 3124251"/>
                <a:gd name="connsiteY15" fmla="*/ 457200 h 819150"/>
                <a:gd name="connsiteX16" fmla="*/ 1047750 w 3124251"/>
                <a:gd name="connsiteY16" fmla="*/ 381000 h 819150"/>
                <a:gd name="connsiteX17" fmla="*/ 1066800 w 3124251"/>
                <a:gd name="connsiteY17" fmla="*/ 304800 h 819150"/>
                <a:gd name="connsiteX18" fmla="*/ 1123950 w 3124251"/>
                <a:gd name="connsiteY18" fmla="*/ 247650 h 819150"/>
                <a:gd name="connsiteX19" fmla="*/ 1257300 w 3124251"/>
                <a:gd name="connsiteY19" fmla="*/ 76200 h 819150"/>
                <a:gd name="connsiteX20" fmla="*/ 1371600 w 3124251"/>
                <a:gd name="connsiteY20" fmla="*/ 0 h 819150"/>
                <a:gd name="connsiteX21" fmla="*/ 1428750 w 3124251"/>
                <a:gd name="connsiteY21" fmla="*/ 19050 h 819150"/>
                <a:gd name="connsiteX22" fmla="*/ 1466850 w 3124251"/>
                <a:gd name="connsiteY22" fmla="*/ 76200 h 819150"/>
                <a:gd name="connsiteX23" fmla="*/ 1485900 w 3124251"/>
                <a:gd name="connsiteY23" fmla="*/ 133350 h 819150"/>
                <a:gd name="connsiteX24" fmla="*/ 1524000 w 3124251"/>
                <a:gd name="connsiteY24" fmla="*/ 323850 h 819150"/>
                <a:gd name="connsiteX25" fmla="*/ 1562100 w 3124251"/>
                <a:gd name="connsiteY25" fmla="*/ 438150 h 819150"/>
                <a:gd name="connsiteX26" fmla="*/ 1581150 w 3124251"/>
                <a:gd name="connsiteY26" fmla="*/ 495300 h 819150"/>
                <a:gd name="connsiteX27" fmla="*/ 1619250 w 3124251"/>
                <a:gd name="connsiteY27" fmla="*/ 552450 h 819150"/>
                <a:gd name="connsiteX28" fmla="*/ 1638300 w 3124251"/>
                <a:gd name="connsiteY28" fmla="*/ 609600 h 819150"/>
                <a:gd name="connsiteX29" fmla="*/ 1752600 w 3124251"/>
                <a:gd name="connsiteY29" fmla="*/ 666750 h 819150"/>
                <a:gd name="connsiteX30" fmla="*/ 1809750 w 3124251"/>
                <a:gd name="connsiteY30" fmla="*/ 647700 h 819150"/>
                <a:gd name="connsiteX31" fmla="*/ 1885950 w 3124251"/>
                <a:gd name="connsiteY31" fmla="*/ 628650 h 819150"/>
                <a:gd name="connsiteX32" fmla="*/ 1943100 w 3124251"/>
                <a:gd name="connsiteY32" fmla="*/ 590550 h 819150"/>
                <a:gd name="connsiteX33" fmla="*/ 1981200 w 3124251"/>
                <a:gd name="connsiteY33" fmla="*/ 533400 h 819150"/>
                <a:gd name="connsiteX34" fmla="*/ 2038350 w 3124251"/>
                <a:gd name="connsiteY34" fmla="*/ 419100 h 819150"/>
                <a:gd name="connsiteX35" fmla="*/ 2095500 w 3124251"/>
                <a:gd name="connsiteY35" fmla="*/ 228600 h 819150"/>
                <a:gd name="connsiteX36" fmla="*/ 2152650 w 3124251"/>
                <a:gd name="connsiteY36" fmla="*/ 114300 h 819150"/>
                <a:gd name="connsiteX37" fmla="*/ 2266950 w 3124251"/>
                <a:gd name="connsiteY37" fmla="*/ 19050 h 819150"/>
                <a:gd name="connsiteX38" fmla="*/ 2324100 w 3124251"/>
                <a:gd name="connsiteY38" fmla="*/ 38100 h 819150"/>
                <a:gd name="connsiteX39" fmla="*/ 2419350 w 3124251"/>
                <a:gd name="connsiteY39" fmla="*/ 209550 h 819150"/>
                <a:gd name="connsiteX40" fmla="*/ 2438400 w 3124251"/>
                <a:gd name="connsiteY40" fmla="*/ 285750 h 819150"/>
                <a:gd name="connsiteX41" fmla="*/ 2495550 w 3124251"/>
                <a:gd name="connsiteY41" fmla="*/ 419100 h 819150"/>
                <a:gd name="connsiteX42" fmla="*/ 2571750 w 3124251"/>
                <a:gd name="connsiteY42" fmla="*/ 533400 h 819150"/>
                <a:gd name="connsiteX43" fmla="*/ 2609850 w 3124251"/>
                <a:gd name="connsiteY43" fmla="*/ 609600 h 819150"/>
                <a:gd name="connsiteX44" fmla="*/ 2667000 w 3124251"/>
                <a:gd name="connsiteY44" fmla="*/ 666750 h 819150"/>
                <a:gd name="connsiteX45" fmla="*/ 2781300 w 3124251"/>
                <a:gd name="connsiteY45" fmla="*/ 704850 h 819150"/>
                <a:gd name="connsiteX46" fmla="*/ 2838450 w 3124251"/>
                <a:gd name="connsiteY46" fmla="*/ 685800 h 819150"/>
                <a:gd name="connsiteX47" fmla="*/ 2876550 w 3124251"/>
                <a:gd name="connsiteY47" fmla="*/ 628650 h 819150"/>
                <a:gd name="connsiteX48" fmla="*/ 2933700 w 3124251"/>
                <a:gd name="connsiteY48" fmla="*/ 571500 h 819150"/>
                <a:gd name="connsiteX49" fmla="*/ 2971800 w 3124251"/>
                <a:gd name="connsiteY49" fmla="*/ 457200 h 819150"/>
                <a:gd name="connsiteX50" fmla="*/ 3009900 w 3124251"/>
                <a:gd name="connsiteY50" fmla="*/ 400050 h 819150"/>
                <a:gd name="connsiteX51" fmla="*/ 3028950 w 3124251"/>
                <a:gd name="connsiteY51" fmla="*/ 342900 h 819150"/>
                <a:gd name="connsiteX52" fmla="*/ 3124200 w 3124251"/>
                <a:gd name="connsiteY52" fmla="*/ 26670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124251" h="819150">
                  <a:moveTo>
                    <a:pt x="0" y="647700"/>
                  </a:moveTo>
                  <a:cubicBezTo>
                    <a:pt x="12700" y="571500"/>
                    <a:pt x="18195" y="493743"/>
                    <a:pt x="38100" y="419100"/>
                  </a:cubicBezTo>
                  <a:cubicBezTo>
                    <a:pt x="43999" y="396978"/>
                    <a:pt x="60989" y="379062"/>
                    <a:pt x="76200" y="361950"/>
                  </a:cubicBezTo>
                  <a:cubicBezTo>
                    <a:pt x="116590" y="316511"/>
                    <a:pt x="183953" y="241399"/>
                    <a:pt x="247650" y="209550"/>
                  </a:cubicBezTo>
                  <a:cubicBezTo>
                    <a:pt x="265611" y="200570"/>
                    <a:pt x="285750" y="196850"/>
                    <a:pt x="304800" y="190500"/>
                  </a:cubicBezTo>
                  <a:cubicBezTo>
                    <a:pt x="349250" y="196850"/>
                    <a:pt x="402707" y="181983"/>
                    <a:pt x="438150" y="209550"/>
                  </a:cubicBezTo>
                  <a:lnTo>
                    <a:pt x="495300" y="381000"/>
                  </a:lnTo>
                  <a:cubicBezTo>
                    <a:pt x="553102" y="554407"/>
                    <a:pt x="464436" y="280531"/>
                    <a:pt x="533400" y="533400"/>
                  </a:cubicBezTo>
                  <a:cubicBezTo>
                    <a:pt x="543967" y="572146"/>
                    <a:pt x="558800" y="609600"/>
                    <a:pt x="571500" y="647700"/>
                  </a:cubicBezTo>
                  <a:cubicBezTo>
                    <a:pt x="577850" y="666750"/>
                    <a:pt x="576351" y="690651"/>
                    <a:pt x="590550" y="704850"/>
                  </a:cubicBezTo>
                  <a:cubicBezTo>
                    <a:pt x="632681" y="746981"/>
                    <a:pt x="651806" y="773578"/>
                    <a:pt x="704850" y="800100"/>
                  </a:cubicBezTo>
                  <a:cubicBezTo>
                    <a:pt x="722811" y="809080"/>
                    <a:pt x="742950" y="812800"/>
                    <a:pt x="762000" y="819150"/>
                  </a:cubicBezTo>
                  <a:cubicBezTo>
                    <a:pt x="793750" y="812800"/>
                    <a:pt x="831692" y="819979"/>
                    <a:pt x="857250" y="800100"/>
                  </a:cubicBezTo>
                  <a:cubicBezTo>
                    <a:pt x="923722" y="748399"/>
                    <a:pt x="947040" y="645030"/>
                    <a:pt x="971550" y="571500"/>
                  </a:cubicBezTo>
                  <a:lnTo>
                    <a:pt x="990600" y="514350"/>
                  </a:lnTo>
                  <a:cubicBezTo>
                    <a:pt x="996950" y="495300"/>
                    <a:pt x="1000670" y="475161"/>
                    <a:pt x="1009650" y="457200"/>
                  </a:cubicBezTo>
                  <a:cubicBezTo>
                    <a:pt x="1022350" y="431800"/>
                    <a:pt x="1037779" y="407590"/>
                    <a:pt x="1047750" y="381000"/>
                  </a:cubicBezTo>
                  <a:cubicBezTo>
                    <a:pt x="1056943" y="356485"/>
                    <a:pt x="1053810" y="327532"/>
                    <a:pt x="1066800" y="304800"/>
                  </a:cubicBezTo>
                  <a:cubicBezTo>
                    <a:pt x="1080166" y="281409"/>
                    <a:pt x="1104900" y="266700"/>
                    <a:pt x="1123950" y="247650"/>
                  </a:cubicBezTo>
                  <a:cubicBezTo>
                    <a:pt x="1160039" y="139383"/>
                    <a:pt x="1128801" y="204699"/>
                    <a:pt x="1257300" y="76200"/>
                  </a:cubicBezTo>
                  <a:cubicBezTo>
                    <a:pt x="1328649" y="4851"/>
                    <a:pt x="1288892" y="27569"/>
                    <a:pt x="1371600" y="0"/>
                  </a:cubicBezTo>
                  <a:cubicBezTo>
                    <a:pt x="1390650" y="6350"/>
                    <a:pt x="1413070" y="6506"/>
                    <a:pt x="1428750" y="19050"/>
                  </a:cubicBezTo>
                  <a:cubicBezTo>
                    <a:pt x="1446628" y="33353"/>
                    <a:pt x="1456611" y="55722"/>
                    <a:pt x="1466850" y="76200"/>
                  </a:cubicBezTo>
                  <a:cubicBezTo>
                    <a:pt x="1475830" y="94161"/>
                    <a:pt x="1480383" y="114042"/>
                    <a:pt x="1485900" y="133350"/>
                  </a:cubicBezTo>
                  <a:cubicBezTo>
                    <a:pt x="1549221" y="354974"/>
                    <a:pt x="1449154" y="24464"/>
                    <a:pt x="1524000" y="323850"/>
                  </a:cubicBezTo>
                  <a:cubicBezTo>
                    <a:pt x="1533740" y="362812"/>
                    <a:pt x="1549400" y="400050"/>
                    <a:pt x="1562100" y="438150"/>
                  </a:cubicBezTo>
                  <a:cubicBezTo>
                    <a:pt x="1568450" y="457200"/>
                    <a:pt x="1570011" y="478592"/>
                    <a:pt x="1581150" y="495300"/>
                  </a:cubicBezTo>
                  <a:cubicBezTo>
                    <a:pt x="1593850" y="514350"/>
                    <a:pt x="1609011" y="531972"/>
                    <a:pt x="1619250" y="552450"/>
                  </a:cubicBezTo>
                  <a:cubicBezTo>
                    <a:pt x="1628230" y="570411"/>
                    <a:pt x="1625756" y="593920"/>
                    <a:pt x="1638300" y="609600"/>
                  </a:cubicBezTo>
                  <a:cubicBezTo>
                    <a:pt x="1665157" y="643172"/>
                    <a:pt x="1714952" y="654201"/>
                    <a:pt x="1752600" y="666750"/>
                  </a:cubicBezTo>
                  <a:cubicBezTo>
                    <a:pt x="1771650" y="660400"/>
                    <a:pt x="1790442" y="653217"/>
                    <a:pt x="1809750" y="647700"/>
                  </a:cubicBezTo>
                  <a:cubicBezTo>
                    <a:pt x="1834924" y="640507"/>
                    <a:pt x="1861885" y="638963"/>
                    <a:pt x="1885950" y="628650"/>
                  </a:cubicBezTo>
                  <a:cubicBezTo>
                    <a:pt x="1906994" y="619631"/>
                    <a:pt x="1924050" y="603250"/>
                    <a:pt x="1943100" y="590550"/>
                  </a:cubicBezTo>
                  <a:cubicBezTo>
                    <a:pt x="1955800" y="571500"/>
                    <a:pt x="1970961" y="553878"/>
                    <a:pt x="1981200" y="533400"/>
                  </a:cubicBezTo>
                  <a:cubicBezTo>
                    <a:pt x="2060070" y="375659"/>
                    <a:pt x="1929161" y="582884"/>
                    <a:pt x="2038350" y="419100"/>
                  </a:cubicBezTo>
                  <a:cubicBezTo>
                    <a:pt x="2067140" y="303938"/>
                    <a:pt x="2049121" y="367738"/>
                    <a:pt x="2095500" y="228600"/>
                  </a:cubicBezTo>
                  <a:cubicBezTo>
                    <a:pt x="2114593" y="171322"/>
                    <a:pt x="2111618" y="163539"/>
                    <a:pt x="2152650" y="114300"/>
                  </a:cubicBezTo>
                  <a:cubicBezTo>
                    <a:pt x="2198487" y="59295"/>
                    <a:pt x="2210756" y="56512"/>
                    <a:pt x="2266950" y="19050"/>
                  </a:cubicBezTo>
                  <a:cubicBezTo>
                    <a:pt x="2286000" y="25400"/>
                    <a:pt x="2309901" y="23901"/>
                    <a:pt x="2324100" y="38100"/>
                  </a:cubicBezTo>
                  <a:cubicBezTo>
                    <a:pt x="2378679" y="92679"/>
                    <a:pt x="2400186" y="142476"/>
                    <a:pt x="2419350" y="209550"/>
                  </a:cubicBezTo>
                  <a:cubicBezTo>
                    <a:pt x="2426543" y="234724"/>
                    <a:pt x="2431207" y="260576"/>
                    <a:pt x="2438400" y="285750"/>
                  </a:cubicBezTo>
                  <a:cubicBezTo>
                    <a:pt x="2452733" y="335915"/>
                    <a:pt x="2467841" y="372918"/>
                    <a:pt x="2495550" y="419100"/>
                  </a:cubicBezTo>
                  <a:cubicBezTo>
                    <a:pt x="2519109" y="458365"/>
                    <a:pt x="2551272" y="492444"/>
                    <a:pt x="2571750" y="533400"/>
                  </a:cubicBezTo>
                  <a:cubicBezTo>
                    <a:pt x="2584450" y="558800"/>
                    <a:pt x="2593344" y="586492"/>
                    <a:pt x="2609850" y="609600"/>
                  </a:cubicBezTo>
                  <a:cubicBezTo>
                    <a:pt x="2625509" y="631523"/>
                    <a:pt x="2643450" y="653666"/>
                    <a:pt x="2667000" y="666750"/>
                  </a:cubicBezTo>
                  <a:cubicBezTo>
                    <a:pt x="2702107" y="686254"/>
                    <a:pt x="2781300" y="704850"/>
                    <a:pt x="2781300" y="704850"/>
                  </a:cubicBezTo>
                  <a:cubicBezTo>
                    <a:pt x="2800350" y="698500"/>
                    <a:pt x="2822770" y="698344"/>
                    <a:pt x="2838450" y="685800"/>
                  </a:cubicBezTo>
                  <a:cubicBezTo>
                    <a:pt x="2856328" y="671497"/>
                    <a:pt x="2861893" y="646239"/>
                    <a:pt x="2876550" y="628650"/>
                  </a:cubicBezTo>
                  <a:cubicBezTo>
                    <a:pt x="2893797" y="607954"/>
                    <a:pt x="2914650" y="590550"/>
                    <a:pt x="2933700" y="571500"/>
                  </a:cubicBezTo>
                  <a:cubicBezTo>
                    <a:pt x="2946400" y="533400"/>
                    <a:pt x="2949523" y="490616"/>
                    <a:pt x="2971800" y="457200"/>
                  </a:cubicBezTo>
                  <a:cubicBezTo>
                    <a:pt x="2984500" y="438150"/>
                    <a:pt x="2999661" y="420528"/>
                    <a:pt x="3009900" y="400050"/>
                  </a:cubicBezTo>
                  <a:cubicBezTo>
                    <a:pt x="3018880" y="382089"/>
                    <a:pt x="3014751" y="357099"/>
                    <a:pt x="3028950" y="342900"/>
                  </a:cubicBezTo>
                  <a:cubicBezTo>
                    <a:pt x="3129645" y="242205"/>
                    <a:pt x="3124200" y="329684"/>
                    <a:pt x="3124200" y="266700"/>
                  </a:cubicBezTo>
                </a:path>
              </a:pathLst>
            </a:cu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2F86C6B1-1962-DA63-4231-2831AB55617B}"/>
                </a:ext>
              </a:extLst>
            </p:cNvPr>
            <p:cNvSpPr/>
            <p:nvPr/>
          </p:nvSpPr>
          <p:spPr>
            <a:xfrm>
              <a:off x="9111471" y="4044979"/>
              <a:ext cx="2236917" cy="634986"/>
            </a:xfrm>
            <a:custGeom>
              <a:avLst/>
              <a:gdLst>
                <a:gd name="connsiteX0" fmla="*/ 0 w 3124251"/>
                <a:gd name="connsiteY0" fmla="*/ 647700 h 819150"/>
                <a:gd name="connsiteX1" fmla="*/ 38100 w 3124251"/>
                <a:gd name="connsiteY1" fmla="*/ 419100 h 819150"/>
                <a:gd name="connsiteX2" fmla="*/ 76200 w 3124251"/>
                <a:gd name="connsiteY2" fmla="*/ 361950 h 819150"/>
                <a:gd name="connsiteX3" fmla="*/ 247650 w 3124251"/>
                <a:gd name="connsiteY3" fmla="*/ 209550 h 819150"/>
                <a:gd name="connsiteX4" fmla="*/ 304800 w 3124251"/>
                <a:gd name="connsiteY4" fmla="*/ 190500 h 819150"/>
                <a:gd name="connsiteX5" fmla="*/ 438150 w 3124251"/>
                <a:gd name="connsiteY5" fmla="*/ 209550 h 819150"/>
                <a:gd name="connsiteX6" fmla="*/ 495300 w 3124251"/>
                <a:gd name="connsiteY6" fmla="*/ 381000 h 819150"/>
                <a:gd name="connsiteX7" fmla="*/ 533400 w 3124251"/>
                <a:gd name="connsiteY7" fmla="*/ 533400 h 819150"/>
                <a:gd name="connsiteX8" fmla="*/ 571500 w 3124251"/>
                <a:gd name="connsiteY8" fmla="*/ 647700 h 819150"/>
                <a:gd name="connsiteX9" fmla="*/ 590550 w 3124251"/>
                <a:gd name="connsiteY9" fmla="*/ 704850 h 819150"/>
                <a:gd name="connsiteX10" fmla="*/ 704850 w 3124251"/>
                <a:gd name="connsiteY10" fmla="*/ 800100 h 819150"/>
                <a:gd name="connsiteX11" fmla="*/ 762000 w 3124251"/>
                <a:gd name="connsiteY11" fmla="*/ 819150 h 819150"/>
                <a:gd name="connsiteX12" fmla="*/ 857250 w 3124251"/>
                <a:gd name="connsiteY12" fmla="*/ 800100 h 819150"/>
                <a:gd name="connsiteX13" fmla="*/ 971550 w 3124251"/>
                <a:gd name="connsiteY13" fmla="*/ 571500 h 819150"/>
                <a:gd name="connsiteX14" fmla="*/ 990600 w 3124251"/>
                <a:gd name="connsiteY14" fmla="*/ 514350 h 819150"/>
                <a:gd name="connsiteX15" fmla="*/ 1009650 w 3124251"/>
                <a:gd name="connsiteY15" fmla="*/ 457200 h 819150"/>
                <a:gd name="connsiteX16" fmla="*/ 1047750 w 3124251"/>
                <a:gd name="connsiteY16" fmla="*/ 381000 h 819150"/>
                <a:gd name="connsiteX17" fmla="*/ 1066800 w 3124251"/>
                <a:gd name="connsiteY17" fmla="*/ 304800 h 819150"/>
                <a:gd name="connsiteX18" fmla="*/ 1123950 w 3124251"/>
                <a:gd name="connsiteY18" fmla="*/ 247650 h 819150"/>
                <a:gd name="connsiteX19" fmla="*/ 1257300 w 3124251"/>
                <a:gd name="connsiteY19" fmla="*/ 76200 h 819150"/>
                <a:gd name="connsiteX20" fmla="*/ 1371600 w 3124251"/>
                <a:gd name="connsiteY20" fmla="*/ 0 h 819150"/>
                <a:gd name="connsiteX21" fmla="*/ 1428750 w 3124251"/>
                <a:gd name="connsiteY21" fmla="*/ 19050 h 819150"/>
                <a:gd name="connsiteX22" fmla="*/ 1466850 w 3124251"/>
                <a:gd name="connsiteY22" fmla="*/ 76200 h 819150"/>
                <a:gd name="connsiteX23" fmla="*/ 1485900 w 3124251"/>
                <a:gd name="connsiteY23" fmla="*/ 133350 h 819150"/>
                <a:gd name="connsiteX24" fmla="*/ 1524000 w 3124251"/>
                <a:gd name="connsiteY24" fmla="*/ 323850 h 819150"/>
                <a:gd name="connsiteX25" fmla="*/ 1562100 w 3124251"/>
                <a:gd name="connsiteY25" fmla="*/ 438150 h 819150"/>
                <a:gd name="connsiteX26" fmla="*/ 1581150 w 3124251"/>
                <a:gd name="connsiteY26" fmla="*/ 495300 h 819150"/>
                <a:gd name="connsiteX27" fmla="*/ 1619250 w 3124251"/>
                <a:gd name="connsiteY27" fmla="*/ 552450 h 819150"/>
                <a:gd name="connsiteX28" fmla="*/ 1638300 w 3124251"/>
                <a:gd name="connsiteY28" fmla="*/ 609600 h 819150"/>
                <a:gd name="connsiteX29" fmla="*/ 1752600 w 3124251"/>
                <a:gd name="connsiteY29" fmla="*/ 666750 h 819150"/>
                <a:gd name="connsiteX30" fmla="*/ 1809750 w 3124251"/>
                <a:gd name="connsiteY30" fmla="*/ 647700 h 819150"/>
                <a:gd name="connsiteX31" fmla="*/ 1885950 w 3124251"/>
                <a:gd name="connsiteY31" fmla="*/ 628650 h 819150"/>
                <a:gd name="connsiteX32" fmla="*/ 1943100 w 3124251"/>
                <a:gd name="connsiteY32" fmla="*/ 590550 h 819150"/>
                <a:gd name="connsiteX33" fmla="*/ 1981200 w 3124251"/>
                <a:gd name="connsiteY33" fmla="*/ 533400 h 819150"/>
                <a:gd name="connsiteX34" fmla="*/ 2038350 w 3124251"/>
                <a:gd name="connsiteY34" fmla="*/ 419100 h 819150"/>
                <a:gd name="connsiteX35" fmla="*/ 2095500 w 3124251"/>
                <a:gd name="connsiteY35" fmla="*/ 228600 h 819150"/>
                <a:gd name="connsiteX36" fmla="*/ 2152650 w 3124251"/>
                <a:gd name="connsiteY36" fmla="*/ 114300 h 819150"/>
                <a:gd name="connsiteX37" fmla="*/ 2266950 w 3124251"/>
                <a:gd name="connsiteY37" fmla="*/ 19050 h 819150"/>
                <a:gd name="connsiteX38" fmla="*/ 2324100 w 3124251"/>
                <a:gd name="connsiteY38" fmla="*/ 38100 h 819150"/>
                <a:gd name="connsiteX39" fmla="*/ 2419350 w 3124251"/>
                <a:gd name="connsiteY39" fmla="*/ 209550 h 819150"/>
                <a:gd name="connsiteX40" fmla="*/ 2438400 w 3124251"/>
                <a:gd name="connsiteY40" fmla="*/ 285750 h 819150"/>
                <a:gd name="connsiteX41" fmla="*/ 2495550 w 3124251"/>
                <a:gd name="connsiteY41" fmla="*/ 419100 h 819150"/>
                <a:gd name="connsiteX42" fmla="*/ 2571750 w 3124251"/>
                <a:gd name="connsiteY42" fmla="*/ 533400 h 819150"/>
                <a:gd name="connsiteX43" fmla="*/ 2609850 w 3124251"/>
                <a:gd name="connsiteY43" fmla="*/ 609600 h 819150"/>
                <a:gd name="connsiteX44" fmla="*/ 2667000 w 3124251"/>
                <a:gd name="connsiteY44" fmla="*/ 666750 h 819150"/>
                <a:gd name="connsiteX45" fmla="*/ 2781300 w 3124251"/>
                <a:gd name="connsiteY45" fmla="*/ 704850 h 819150"/>
                <a:gd name="connsiteX46" fmla="*/ 2838450 w 3124251"/>
                <a:gd name="connsiteY46" fmla="*/ 685800 h 819150"/>
                <a:gd name="connsiteX47" fmla="*/ 2876550 w 3124251"/>
                <a:gd name="connsiteY47" fmla="*/ 628650 h 819150"/>
                <a:gd name="connsiteX48" fmla="*/ 2933700 w 3124251"/>
                <a:gd name="connsiteY48" fmla="*/ 571500 h 819150"/>
                <a:gd name="connsiteX49" fmla="*/ 2971800 w 3124251"/>
                <a:gd name="connsiteY49" fmla="*/ 457200 h 819150"/>
                <a:gd name="connsiteX50" fmla="*/ 3009900 w 3124251"/>
                <a:gd name="connsiteY50" fmla="*/ 400050 h 819150"/>
                <a:gd name="connsiteX51" fmla="*/ 3028950 w 3124251"/>
                <a:gd name="connsiteY51" fmla="*/ 342900 h 819150"/>
                <a:gd name="connsiteX52" fmla="*/ 3124200 w 3124251"/>
                <a:gd name="connsiteY52" fmla="*/ 26670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124251" h="819150">
                  <a:moveTo>
                    <a:pt x="0" y="647700"/>
                  </a:moveTo>
                  <a:cubicBezTo>
                    <a:pt x="12700" y="571500"/>
                    <a:pt x="18195" y="493743"/>
                    <a:pt x="38100" y="419100"/>
                  </a:cubicBezTo>
                  <a:cubicBezTo>
                    <a:pt x="43999" y="396978"/>
                    <a:pt x="60989" y="379062"/>
                    <a:pt x="76200" y="361950"/>
                  </a:cubicBezTo>
                  <a:cubicBezTo>
                    <a:pt x="116590" y="316511"/>
                    <a:pt x="183953" y="241399"/>
                    <a:pt x="247650" y="209550"/>
                  </a:cubicBezTo>
                  <a:cubicBezTo>
                    <a:pt x="265611" y="200570"/>
                    <a:pt x="285750" y="196850"/>
                    <a:pt x="304800" y="190500"/>
                  </a:cubicBezTo>
                  <a:cubicBezTo>
                    <a:pt x="349250" y="196850"/>
                    <a:pt x="402707" y="181983"/>
                    <a:pt x="438150" y="209550"/>
                  </a:cubicBezTo>
                  <a:lnTo>
                    <a:pt x="495300" y="381000"/>
                  </a:lnTo>
                  <a:cubicBezTo>
                    <a:pt x="553102" y="554407"/>
                    <a:pt x="464436" y="280531"/>
                    <a:pt x="533400" y="533400"/>
                  </a:cubicBezTo>
                  <a:cubicBezTo>
                    <a:pt x="543967" y="572146"/>
                    <a:pt x="558800" y="609600"/>
                    <a:pt x="571500" y="647700"/>
                  </a:cubicBezTo>
                  <a:cubicBezTo>
                    <a:pt x="577850" y="666750"/>
                    <a:pt x="576351" y="690651"/>
                    <a:pt x="590550" y="704850"/>
                  </a:cubicBezTo>
                  <a:cubicBezTo>
                    <a:pt x="632681" y="746981"/>
                    <a:pt x="651806" y="773578"/>
                    <a:pt x="704850" y="800100"/>
                  </a:cubicBezTo>
                  <a:cubicBezTo>
                    <a:pt x="722811" y="809080"/>
                    <a:pt x="742950" y="812800"/>
                    <a:pt x="762000" y="819150"/>
                  </a:cubicBezTo>
                  <a:cubicBezTo>
                    <a:pt x="793750" y="812800"/>
                    <a:pt x="831692" y="819979"/>
                    <a:pt x="857250" y="800100"/>
                  </a:cubicBezTo>
                  <a:cubicBezTo>
                    <a:pt x="923722" y="748399"/>
                    <a:pt x="947040" y="645030"/>
                    <a:pt x="971550" y="571500"/>
                  </a:cubicBezTo>
                  <a:lnTo>
                    <a:pt x="990600" y="514350"/>
                  </a:lnTo>
                  <a:cubicBezTo>
                    <a:pt x="996950" y="495300"/>
                    <a:pt x="1000670" y="475161"/>
                    <a:pt x="1009650" y="457200"/>
                  </a:cubicBezTo>
                  <a:cubicBezTo>
                    <a:pt x="1022350" y="431800"/>
                    <a:pt x="1037779" y="407590"/>
                    <a:pt x="1047750" y="381000"/>
                  </a:cubicBezTo>
                  <a:cubicBezTo>
                    <a:pt x="1056943" y="356485"/>
                    <a:pt x="1053810" y="327532"/>
                    <a:pt x="1066800" y="304800"/>
                  </a:cubicBezTo>
                  <a:cubicBezTo>
                    <a:pt x="1080166" y="281409"/>
                    <a:pt x="1104900" y="266700"/>
                    <a:pt x="1123950" y="247650"/>
                  </a:cubicBezTo>
                  <a:cubicBezTo>
                    <a:pt x="1160039" y="139383"/>
                    <a:pt x="1128801" y="204699"/>
                    <a:pt x="1257300" y="76200"/>
                  </a:cubicBezTo>
                  <a:cubicBezTo>
                    <a:pt x="1328649" y="4851"/>
                    <a:pt x="1288892" y="27569"/>
                    <a:pt x="1371600" y="0"/>
                  </a:cubicBezTo>
                  <a:cubicBezTo>
                    <a:pt x="1390650" y="6350"/>
                    <a:pt x="1413070" y="6506"/>
                    <a:pt x="1428750" y="19050"/>
                  </a:cubicBezTo>
                  <a:cubicBezTo>
                    <a:pt x="1446628" y="33353"/>
                    <a:pt x="1456611" y="55722"/>
                    <a:pt x="1466850" y="76200"/>
                  </a:cubicBezTo>
                  <a:cubicBezTo>
                    <a:pt x="1475830" y="94161"/>
                    <a:pt x="1480383" y="114042"/>
                    <a:pt x="1485900" y="133350"/>
                  </a:cubicBezTo>
                  <a:cubicBezTo>
                    <a:pt x="1549221" y="354974"/>
                    <a:pt x="1449154" y="24464"/>
                    <a:pt x="1524000" y="323850"/>
                  </a:cubicBezTo>
                  <a:cubicBezTo>
                    <a:pt x="1533740" y="362812"/>
                    <a:pt x="1549400" y="400050"/>
                    <a:pt x="1562100" y="438150"/>
                  </a:cubicBezTo>
                  <a:cubicBezTo>
                    <a:pt x="1568450" y="457200"/>
                    <a:pt x="1570011" y="478592"/>
                    <a:pt x="1581150" y="495300"/>
                  </a:cubicBezTo>
                  <a:cubicBezTo>
                    <a:pt x="1593850" y="514350"/>
                    <a:pt x="1609011" y="531972"/>
                    <a:pt x="1619250" y="552450"/>
                  </a:cubicBezTo>
                  <a:cubicBezTo>
                    <a:pt x="1628230" y="570411"/>
                    <a:pt x="1625756" y="593920"/>
                    <a:pt x="1638300" y="609600"/>
                  </a:cubicBezTo>
                  <a:cubicBezTo>
                    <a:pt x="1665157" y="643172"/>
                    <a:pt x="1714952" y="654201"/>
                    <a:pt x="1752600" y="666750"/>
                  </a:cubicBezTo>
                  <a:cubicBezTo>
                    <a:pt x="1771650" y="660400"/>
                    <a:pt x="1790442" y="653217"/>
                    <a:pt x="1809750" y="647700"/>
                  </a:cubicBezTo>
                  <a:cubicBezTo>
                    <a:pt x="1834924" y="640507"/>
                    <a:pt x="1861885" y="638963"/>
                    <a:pt x="1885950" y="628650"/>
                  </a:cubicBezTo>
                  <a:cubicBezTo>
                    <a:pt x="1906994" y="619631"/>
                    <a:pt x="1924050" y="603250"/>
                    <a:pt x="1943100" y="590550"/>
                  </a:cubicBezTo>
                  <a:cubicBezTo>
                    <a:pt x="1955800" y="571500"/>
                    <a:pt x="1970961" y="553878"/>
                    <a:pt x="1981200" y="533400"/>
                  </a:cubicBezTo>
                  <a:cubicBezTo>
                    <a:pt x="2060070" y="375659"/>
                    <a:pt x="1929161" y="582884"/>
                    <a:pt x="2038350" y="419100"/>
                  </a:cubicBezTo>
                  <a:cubicBezTo>
                    <a:pt x="2067140" y="303938"/>
                    <a:pt x="2049121" y="367738"/>
                    <a:pt x="2095500" y="228600"/>
                  </a:cubicBezTo>
                  <a:cubicBezTo>
                    <a:pt x="2114593" y="171322"/>
                    <a:pt x="2111618" y="163539"/>
                    <a:pt x="2152650" y="114300"/>
                  </a:cubicBezTo>
                  <a:cubicBezTo>
                    <a:pt x="2198487" y="59295"/>
                    <a:pt x="2210756" y="56512"/>
                    <a:pt x="2266950" y="19050"/>
                  </a:cubicBezTo>
                  <a:cubicBezTo>
                    <a:pt x="2286000" y="25400"/>
                    <a:pt x="2309901" y="23901"/>
                    <a:pt x="2324100" y="38100"/>
                  </a:cubicBezTo>
                  <a:cubicBezTo>
                    <a:pt x="2378679" y="92679"/>
                    <a:pt x="2400186" y="142476"/>
                    <a:pt x="2419350" y="209550"/>
                  </a:cubicBezTo>
                  <a:cubicBezTo>
                    <a:pt x="2426543" y="234724"/>
                    <a:pt x="2431207" y="260576"/>
                    <a:pt x="2438400" y="285750"/>
                  </a:cubicBezTo>
                  <a:cubicBezTo>
                    <a:pt x="2452733" y="335915"/>
                    <a:pt x="2467841" y="372918"/>
                    <a:pt x="2495550" y="419100"/>
                  </a:cubicBezTo>
                  <a:cubicBezTo>
                    <a:pt x="2519109" y="458365"/>
                    <a:pt x="2551272" y="492444"/>
                    <a:pt x="2571750" y="533400"/>
                  </a:cubicBezTo>
                  <a:cubicBezTo>
                    <a:pt x="2584450" y="558800"/>
                    <a:pt x="2593344" y="586492"/>
                    <a:pt x="2609850" y="609600"/>
                  </a:cubicBezTo>
                  <a:cubicBezTo>
                    <a:pt x="2625509" y="631523"/>
                    <a:pt x="2643450" y="653666"/>
                    <a:pt x="2667000" y="666750"/>
                  </a:cubicBezTo>
                  <a:cubicBezTo>
                    <a:pt x="2702107" y="686254"/>
                    <a:pt x="2781300" y="704850"/>
                    <a:pt x="2781300" y="704850"/>
                  </a:cubicBezTo>
                  <a:cubicBezTo>
                    <a:pt x="2800350" y="698500"/>
                    <a:pt x="2822770" y="698344"/>
                    <a:pt x="2838450" y="685800"/>
                  </a:cubicBezTo>
                  <a:cubicBezTo>
                    <a:pt x="2856328" y="671497"/>
                    <a:pt x="2861893" y="646239"/>
                    <a:pt x="2876550" y="628650"/>
                  </a:cubicBezTo>
                  <a:cubicBezTo>
                    <a:pt x="2893797" y="607954"/>
                    <a:pt x="2914650" y="590550"/>
                    <a:pt x="2933700" y="571500"/>
                  </a:cubicBezTo>
                  <a:cubicBezTo>
                    <a:pt x="2946400" y="533400"/>
                    <a:pt x="2949523" y="490616"/>
                    <a:pt x="2971800" y="457200"/>
                  </a:cubicBezTo>
                  <a:cubicBezTo>
                    <a:pt x="2984500" y="438150"/>
                    <a:pt x="2999661" y="420528"/>
                    <a:pt x="3009900" y="400050"/>
                  </a:cubicBezTo>
                  <a:cubicBezTo>
                    <a:pt x="3018880" y="382089"/>
                    <a:pt x="3014751" y="357099"/>
                    <a:pt x="3028950" y="342900"/>
                  </a:cubicBezTo>
                  <a:cubicBezTo>
                    <a:pt x="3129645" y="242205"/>
                    <a:pt x="3124200" y="329684"/>
                    <a:pt x="3124200" y="266700"/>
                  </a:cubicBezTo>
                </a:path>
              </a:pathLst>
            </a:cu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8D08ED2-BEAF-E85C-67C6-1C23661309A3}"/>
              </a:ext>
            </a:extLst>
          </p:cNvPr>
          <p:cNvSpPr txBox="1"/>
          <p:nvPr/>
        </p:nvSpPr>
        <p:spPr>
          <a:xfrm>
            <a:off x="5298866" y="946620"/>
            <a:ext cx="524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Bebas Neue Bold" panose="020B0000000000000000" pitchFamily="34" charset="0"/>
                <a:cs typeface="Apple Chancery" panose="03020702040506060504" pitchFamily="66" charset="-79"/>
              </a:rPr>
              <a:t>1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11E2DD-C97C-E1D4-D0E3-6A9D8FD4C057}"/>
              </a:ext>
            </a:extLst>
          </p:cNvPr>
          <p:cNvSpPr txBox="1"/>
          <p:nvPr/>
        </p:nvSpPr>
        <p:spPr>
          <a:xfrm>
            <a:off x="5298866" y="2191939"/>
            <a:ext cx="524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Bebas Neue Bold" panose="020B0000000000000000" pitchFamily="34" charset="0"/>
                <a:cs typeface="Apple Chancery" panose="03020702040506060504" pitchFamily="66" charset="-79"/>
              </a:rPr>
              <a:t>2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5E85E8-C80B-8201-189E-3F2B5FD93EC9}"/>
              </a:ext>
            </a:extLst>
          </p:cNvPr>
          <p:cNvSpPr txBox="1"/>
          <p:nvPr/>
        </p:nvSpPr>
        <p:spPr>
          <a:xfrm>
            <a:off x="5298866" y="3452001"/>
            <a:ext cx="524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Bebas Neue Bold" panose="020B0000000000000000" pitchFamily="34" charset="0"/>
                <a:cs typeface="Apple Chancery" panose="03020702040506060504" pitchFamily="66" charset="-79"/>
              </a:rPr>
              <a:t>3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321F5D-06B1-4D9E-1D65-A1229000316A}"/>
              </a:ext>
            </a:extLst>
          </p:cNvPr>
          <p:cNvSpPr txBox="1"/>
          <p:nvPr/>
        </p:nvSpPr>
        <p:spPr>
          <a:xfrm>
            <a:off x="5298866" y="4939575"/>
            <a:ext cx="524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Bebas Neue Bold" panose="020B0000000000000000" pitchFamily="34" charset="0"/>
                <a:cs typeface="Apple Chancery" panose="03020702040506060504" pitchFamily="66" charset="-79"/>
              </a:rPr>
              <a:t>4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61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5727A27-DB5B-A2A4-30B0-FA2DDBB785B7}"/>
              </a:ext>
            </a:extLst>
          </p:cNvPr>
          <p:cNvSpPr/>
          <p:nvPr/>
        </p:nvSpPr>
        <p:spPr>
          <a:xfrm>
            <a:off x="1924247" y="1885456"/>
            <a:ext cx="2811876" cy="2811876"/>
          </a:xfrm>
          <a:prstGeom prst="ellipse">
            <a:avLst/>
          </a:prstGeom>
          <a:solidFill>
            <a:srgbClr val="204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1276C-302C-4541-CAB7-D144E5FF8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0EE767-DBDF-5F43-81CB-771B9C5C94C0}" type="slidenum">
              <a:rPr lang="en-US" smtClean="0"/>
              <a:pPr/>
              <a:t>12</a:t>
            </a:fld>
            <a:endParaRPr 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14B779-132E-D096-967C-36934961560A}"/>
              </a:ext>
            </a:extLst>
          </p:cNvPr>
          <p:cNvSpPr txBox="1"/>
          <p:nvPr/>
        </p:nvSpPr>
        <p:spPr>
          <a:xfrm>
            <a:off x="2413804" y="3363717"/>
            <a:ext cx="17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Visual</a:t>
            </a:r>
          </a:p>
        </p:txBody>
      </p:sp>
      <p:pic>
        <p:nvPicPr>
          <p:cNvPr id="5" name="Picture 4" descr="Look view visual watch icon - Elasto Ecommerce">
            <a:extLst>
              <a:ext uri="{FF2B5EF4-FFF2-40B4-BE49-F238E27FC236}">
                <a16:creationId xmlns:a16="http://schemas.microsoft.com/office/drawing/2014/main" id="{9DEC3563-0CF9-63BC-E9CB-CE0510C4F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0" b="21563"/>
          <a:stretch/>
        </p:blipFill>
        <p:spPr bwMode="auto">
          <a:xfrm>
            <a:off x="2492854" y="2453398"/>
            <a:ext cx="1608989" cy="9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B75BE8-8F9A-43ED-9DB7-9373CE868DFF}"/>
              </a:ext>
            </a:extLst>
          </p:cNvPr>
          <p:cNvSpPr/>
          <p:nvPr/>
        </p:nvSpPr>
        <p:spPr>
          <a:xfrm>
            <a:off x="5247243" y="1910178"/>
            <a:ext cx="61065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>
                <a:latin typeface="Century Gothic" panose="020B0502020202020204" pitchFamily="34" charset="0"/>
              </a:rPr>
              <a:t>visual learners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>
                <a:latin typeface="Century Gothic" panose="020B0502020202020204" pitchFamily="34" charset="0"/>
              </a:rPr>
              <a:t>Learn a new idea or concept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>
                <a:latin typeface="Century Gothic" panose="020B0502020202020204" pitchFamily="34" charset="0"/>
              </a:rPr>
              <a:t>It has also been commonly referred to as graphic or spatial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>
                <a:latin typeface="Century Gothic" panose="020B0502020202020204" pitchFamily="34" charset="0"/>
              </a:rPr>
              <a:t>Visual learning occurs when the learner retains information when ideas, words and concepts are represented with some type of image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301E71-AB53-8F74-5E16-76A0C671DC1A}"/>
              </a:ext>
            </a:extLst>
          </p:cNvPr>
          <p:cNvCxnSpPr>
            <a:cxnSpLocks/>
          </p:cNvCxnSpPr>
          <p:nvPr/>
        </p:nvCxnSpPr>
        <p:spPr>
          <a:xfrm flipH="1">
            <a:off x="7336965" y="2076938"/>
            <a:ext cx="7646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D44A943-3316-C9BA-AC34-B75AE91175E2}"/>
              </a:ext>
            </a:extLst>
          </p:cNvPr>
          <p:cNvSpPr txBox="1"/>
          <p:nvPr/>
        </p:nvSpPr>
        <p:spPr>
          <a:xfrm>
            <a:off x="7866038" y="1815328"/>
            <a:ext cx="184770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Century Gothic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Size : 18</a:t>
            </a:r>
          </a:p>
        </p:txBody>
      </p:sp>
    </p:spTree>
    <p:extLst>
      <p:ext uri="{BB962C8B-B14F-4D97-AF65-F5344CB8AC3E}">
        <p14:creationId xmlns:p14="http://schemas.microsoft.com/office/powerpoint/2010/main" val="1296302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FBFD9-B014-BEEF-1797-AE3DF6507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Image / Picture Format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A7D1A0-06EF-8F79-08A3-FFEC9EA96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0EE767-DBDF-5F43-81CB-771B9C5C94C0}" type="slidenum">
              <a:rPr lang="en-US" smtClean="0"/>
              <a:pPr/>
              <a:t>13</a:t>
            </a:fld>
            <a:endParaRPr lang="en-US" sz="140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C5E32EC-A0FE-6B78-7F8A-0211EA036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878" y="1916039"/>
            <a:ext cx="5567754" cy="2485291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14606AEB-5313-E400-3D1F-CCA4C5730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435" y="2094489"/>
            <a:ext cx="4361565" cy="282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A8C8AA-38DA-A70B-7F4A-9A9616E1F01A}"/>
              </a:ext>
            </a:extLst>
          </p:cNvPr>
          <p:cNvSpPr/>
          <p:nvPr/>
        </p:nvSpPr>
        <p:spPr>
          <a:xfrm>
            <a:off x="6252879" y="4542353"/>
            <a:ext cx="55677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dirty="0">
                <a:latin typeface="Century Gothic" panose="020B0502020202020204" pitchFamily="34" charset="0"/>
              </a:rPr>
              <a:t>Picture Format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dirty="0">
                <a:latin typeface="Century Gothic" panose="020B0502020202020204" pitchFamily="34" charset="0"/>
              </a:rPr>
              <a:t>Drop shadow rectangle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3C8EAA-D400-7F0B-3C94-587D908F89C2}"/>
              </a:ext>
            </a:extLst>
          </p:cNvPr>
          <p:cNvSpPr/>
          <p:nvPr/>
        </p:nvSpPr>
        <p:spPr>
          <a:xfrm>
            <a:off x="7690337" y="2109568"/>
            <a:ext cx="726830" cy="7268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E42E6A-E81A-EA55-9F64-3C301559BF70}"/>
              </a:ext>
            </a:extLst>
          </p:cNvPr>
          <p:cNvSpPr/>
          <p:nvPr/>
        </p:nvSpPr>
        <p:spPr>
          <a:xfrm>
            <a:off x="10816491" y="1558726"/>
            <a:ext cx="957247" cy="9572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394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1E10-E5D2-EB4C-8DC6-F832E0249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15795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EC4C8-9846-814C-BB1E-E75C511B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420" y="1564201"/>
            <a:ext cx="9136380" cy="458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www.presentationgo.com</a:t>
            </a:r>
            <a:r>
              <a:rPr lang="en-US" dirty="0"/>
              <a:t>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1891F-7493-5E41-B51B-E3E2DF807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0EE767-DBDF-5F43-81CB-771B9C5C94C0}" type="slidenum">
              <a:rPr lang="en-US" smtClean="0"/>
              <a:pPr/>
              <a:t>14</a:t>
            </a:fld>
            <a:endParaRPr lang="en-US" sz="1400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D17AF3C-51FB-2549-83FF-1D3F9C91A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4"/>
          <a:stretch/>
        </p:blipFill>
        <p:spPr>
          <a:xfrm>
            <a:off x="2796989" y="2276848"/>
            <a:ext cx="6925236" cy="398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880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A745E29-E971-8046-86B4-5343C508D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989" y="2211200"/>
            <a:ext cx="8111074" cy="4047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51E10-E5D2-EB4C-8DC6-F832E0249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15795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EC4C8-9846-814C-BB1E-E75C511B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420" y="1564201"/>
            <a:ext cx="9136380" cy="4696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www.freepik.com</a:t>
            </a:r>
            <a:r>
              <a:rPr lang="en-US" dirty="0"/>
              <a:t>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1891F-7493-5E41-B51B-E3E2DF807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0EE767-DBDF-5F43-81CB-771B9C5C94C0}" type="slidenum">
              <a:rPr lang="en-US" smtClean="0"/>
              <a:pPr/>
              <a:t>15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70601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different, screenshot, various&#10;&#10;Description automatically generated">
            <a:extLst>
              <a:ext uri="{FF2B5EF4-FFF2-40B4-BE49-F238E27FC236}">
                <a16:creationId xmlns:a16="http://schemas.microsoft.com/office/drawing/2014/main" id="{566CA3FA-B5A0-674B-846B-D0E90FE7F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021" y="2147139"/>
            <a:ext cx="8111073" cy="413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51E10-E5D2-EB4C-8DC6-F832E0249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15795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EC4C8-9846-814C-BB1E-E75C511B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420" y="1564201"/>
            <a:ext cx="9136380" cy="4973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https://pixabay.com/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1891F-7493-5E41-B51B-E3E2DF807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0EE767-DBDF-5F43-81CB-771B9C5C94C0}" type="slidenum">
              <a:rPr lang="en-US" smtClean="0"/>
              <a:pPr/>
              <a:t>16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3785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B65A0E-A162-2B80-FDA0-4579303EA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0EE767-DBDF-5F43-81CB-771B9C5C94C0}" type="slidenum">
              <a:rPr lang="en-US" smtClean="0"/>
              <a:pPr/>
              <a:t>17</a:t>
            </a:fld>
            <a:endParaRPr lang="en-US" sz="14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997148D-4D4E-EF9A-2FAB-F524FBA1F35F}"/>
              </a:ext>
            </a:extLst>
          </p:cNvPr>
          <p:cNvCxnSpPr>
            <a:cxnSpLocks/>
          </p:cNvCxnSpPr>
          <p:nvPr/>
        </p:nvCxnSpPr>
        <p:spPr>
          <a:xfrm flipH="1">
            <a:off x="8446749" y="2905780"/>
            <a:ext cx="7646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7D2640E-E6CE-E7E0-FCF8-4E9DA0AFC750}"/>
              </a:ext>
            </a:extLst>
          </p:cNvPr>
          <p:cNvSpPr txBox="1"/>
          <p:nvPr/>
        </p:nvSpPr>
        <p:spPr>
          <a:xfrm>
            <a:off x="8975822" y="2644170"/>
            <a:ext cx="184770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Century Gothic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Size : 28</a:t>
            </a:r>
          </a:p>
        </p:txBody>
      </p:sp>
    </p:spTree>
    <p:extLst>
      <p:ext uri="{BB962C8B-B14F-4D97-AF65-F5344CB8AC3E}">
        <p14:creationId xmlns:p14="http://schemas.microsoft.com/office/powerpoint/2010/main" val="69776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A08AA5-1E2C-F442-B4A4-F47343E13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0EE767-DBDF-5F43-81CB-771B9C5C94C0}" type="slidenum">
              <a:rPr lang="en-US" smtClean="0"/>
              <a:pPr/>
              <a:t>2</a:t>
            </a:fld>
            <a:endParaRPr lang="en-US" sz="140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C027A3-6503-884A-B376-0EB3E813338C}"/>
              </a:ext>
            </a:extLst>
          </p:cNvPr>
          <p:cNvCxnSpPr>
            <a:cxnSpLocks/>
          </p:cNvCxnSpPr>
          <p:nvPr/>
        </p:nvCxnSpPr>
        <p:spPr>
          <a:xfrm flipH="1">
            <a:off x="7651376" y="2388995"/>
            <a:ext cx="21182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2AABF1-8C08-334A-B3B3-1CAA8C96811F}"/>
              </a:ext>
            </a:extLst>
          </p:cNvPr>
          <p:cNvSpPr txBox="1"/>
          <p:nvPr/>
        </p:nvSpPr>
        <p:spPr>
          <a:xfrm>
            <a:off x="9769659" y="2220656"/>
            <a:ext cx="184770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PART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Arial Narrow Bold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Size : 48-60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Color : Grey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C:63 M:55 Y:54 K:28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R:89 G:90 B:90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037871-A744-3C49-BF91-1FEC94505FB1}"/>
              </a:ext>
            </a:extLst>
          </p:cNvPr>
          <p:cNvSpPr/>
          <p:nvPr/>
        </p:nvSpPr>
        <p:spPr>
          <a:xfrm>
            <a:off x="11254961" y="2913153"/>
            <a:ext cx="202558" cy="20255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17A46F-74CC-C34E-B227-A70FB3B2557B}"/>
              </a:ext>
            </a:extLst>
          </p:cNvPr>
          <p:cNvCxnSpPr>
            <a:cxnSpLocks/>
          </p:cNvCxnSpPr>
          <p:nvPr/>
        </p:nvCxnSpPr>
        <p:spPr>
          <a:xfrm flipH="1">
            <a:off x="9009529" y="4232040"/>
            <a:ext cx="7601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F9FE65-4B48-1348-88B7-C56785E15FA5}"/>
              </a:ext>
            </a:extLst>
          </p:cNvPr>
          <p:cNvGrpSpPr/>
          <p:nvPr/>
        </p:nvGrpSpPr>
        <p:grpSpPr>
          <a:xfrm>
            <a:off x="9769659" y="4063701"/>
            <a:ext cx="1847704" cy="1384995"/>
            <a:chOff x="9769659" y="4063701"/>
            <a:chExt cx="1847704" cy="138499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ED36F1-164E-CD44-A5F7-C18E4BCA4474}"/>
                </a:ext>
              </a:extLst>
            </p:cNvPr>
            <p:cNvSpPr txBox="1"/>
            <p:nvPr/>
          </p:nvSpPr>
          <p:spPr>
            <a:xfrm>
              <a:off x="9769659" y="4063701"/>
              <a:ext cx="1847704" cy="13849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entury Gothic" panose="020B0502020202020204" pitchFamily="34" charset="0"/>
                </a:rPr>
                <a:t>Tittle 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Arial Narrow Bold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Size : 48-60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Color : Blue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C:91 M:74 Y:11 K:1</a:t>
              </a:r>
            </a:p>
            <a:p>
              <a:pPr algn="ctr"/>
              <a:r>
                <a:rPr lang="en-US" sz="1400" dirty="0">
                  <a:latin typeface="Century Gothic" panose="020B0502020202020204" pitchFamily="34" charset="0"/>
                </a:rPr>
                <a:t>R:47 G:85 B:152  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64C9E5-9C46-6741-B92B-AF3E0AAAB7C0}"/>
                </a:ext>
              </a:extLst>
            </p:cNvPr>
            <p:cNvSpPr/>
            <p:nvPr/>
          </p:nvSpPr>
          <p:spPr>
            <a:xfrm>
              <a:off x="11254961" y="4756198"/>
              <a:ext cx="202558" cy="202558"/>
            </a:xfrm>
            <a:prstGeom prst="ellipse">
              <a:avLst/>
            </a:prstGeom>
            <a:solidFill>
              <a:srgbClr val="3157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835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228F8-9B9F-1CF8-1583-20D98A7D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 : Quotes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387829-461C-43A8-371E-0B2960CB8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0EE767-DBDF-5F43-81CB-771B9C5C94C0}" type="slidenum">
              <a:rPr lang="en-US" smtClean="0"/>
              <a:pPr/>
              <a:t>3</a:t>
            </a:fld>
            <a:endParaRPr lang="en-US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52D9C9-02B2-7FA9-2CC2-B4ED8BB1256F}"/>
              </a:ext>
            </a:extLst>
          </p:cNvPr>
          <p:cNvSpPr txBox="1"/>
          <p:nvPr/>
        </p:nvSpPr>
        <p:spPr>
          <a:xfrm>
            <a:off x="3086100" y="2736502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15795"/>
                </a:solidFill>
                <a:latin typeface="Century Gothic" panose="020B0502020202020204" pitchFamily="34" charset="0"/>
              </a:rPr>
              <a:t>“A good teacher can </a:t>
            </a:r>
            <a:r>
              <a:rPr lang="en-US" sz="2800" b="1" dirty="0" err="1">
                <a:solidFill>
                  <a:srgbClr val="315795"/>
                </a:solidFill>
                <a:latin typeface="Century Gothic" panose="020B0502020202020204" pitchFamily="34" charset="0"/>
              </a:rPr>
              <a:t>insipe</a:t>
            </a:r>
            <a:r>
              <a:rPr lang="en-US" sz="2800" b="1" dirty="0">
                <a:solidFill>
                  <a:srgbClr val="315795"/>
                </a:solidFill>
                <a:latin typeface="Century Gothic" panose="020B0502020202020204" pitchFamily="34" charset="0"/>
              </a:rPr>
              <a:t> hope,</a:t>
            </a:r>
          </a:p>
          <a:p>
            <a:pPr algn="ctr"/>
            <a:r>
              <a:rPr lang="en-US" sz="2800" b="1" dirty="0">
                <a:solidFill>
                  <a:srgbClr val="315795"/>
                </a:solidFill>
                <a:latin typeface="Century Gothic" panose="020B0502020202020204" pitchFamily="34" charset="0"/>
              </a:rPr>
              <a:t>Ignite the imagination, and instill</a:t>
            </a:r>
          </a:p>
          <a:p>
            <a:pPr algn="ctr"/>
            <a:r>
              <a:rPr lang="en-US" sz="2800" b="1" dirty="0">
                <a:solidFill>
                  <a:srgbClr val="315795"/>
                </a:solidFill>
                <a:latin typeface="Century Gothic" panose="020B0502020202020204" pitchFamily="34" charset="0"/>
              </a:rPr>
              <a:t>a love of learning”.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C03CA-5D0F-2559-0444-9C103104C64F}"/>
              </a:ext>
            </a:extLst>
          </p:cNvPr>
          <p:cNvSpPr txBox="1"/>
          <p:nvPr/>
        </p:nvSpPr>
        <p:spPr>
          <a:xfrm>
            <a:off x="5696921" y="4036159"/>
            <a:ext cx="1407758" cy="455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315795"/>
                </a:solidFill>
                <a:latin typeface="Century Gothic" panose="020B0502020202020204" pitchFamily="34" charset="0"/>
              </a:rPr>
              <a:t>Brad Henry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4FE8B4-DEAB-3B46-3944-E8693A19A2C9}"/>
              </a:ext>
            </a:extLst>
          </p:cNvPr>
          <p:cNvCxnSpPr>
            <a:cxnSpLocks/>
          </p:cNvCxnSpPr>
          <p:nvPr/>
        </p:nvCxnSpPr>
        <p:spPr>
          <a:xfrm flipH="1">
            <a:off x="9275180" y="3429000"/>
            <a:ext cx="7646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23F0F86-743B-4ACC-FFAF-84331BD15206}"/>
              </a:ext>
            </a:extLst>
          </p:cNvPr>
          <p:cNvSpPr txBox="1"/>
          <p:nvPr/>
        </p:nvSpPr>
        <p:spPr>
          <a:xfrm>
            <a:off x="9804253" y="3167390"/>
            <a:ext cx="184770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Century Gothic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Size : 28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707534-2457-52DD-64C6-55623BBAC809}"/>
              </a:ext>
            </a:extLst>
          </p:cNvPr>
          <p:cNvCxnSpPr>
            <a:cxnSpLocks/>
          </p:cNvCxnSpPr>
          <p:nvPr/>
        </p:nvCxnSpPr>
        <p:spPr>
          <a:xfrm flipH="1">
            <a:off x="7213600" y="4329521"/>
            <a:ext cx="282623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D59086-D3E8-EACA-EDC9-B88D9FA38476}"/>
              </a:ext>
            </a:extLst>
          </p:cNvPr>
          <p:cNvSpPr txBox="1"/>
          <p:nvPr/>
        </p:nvSpPr>
        <p:spPr>
          <a:xfrm>
            <a:off x="9804253" y="4067911"/>
            <a:ext cx="184770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Century Gothic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Size : 18</a:t>
            </a:r>
          </a:p>
        </p:txBody>
      </p:sp>
    </p:spTree>
    <p:extLst>
      <p:ext uri="{BB962C8B-B14F-4D97-AF65-F5344CB8AC3E}">
        <p14:creationId xmlns:p14="http://schemas.microsoft.com/office/powerpoint/2010/main" val="22231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830F-3A82-585A-992E-65A992FB7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Color</a:t>
            </a:r>
            <a:r>
              <a:rPr lang="en-MY" dirty="0"/>
              <a:t> theme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68383-3239-9983-E1C6-93E1F812E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0EE767-DBDF-5F43-81CB-771B9C5C94C0}" type="slidenum">
              <a:rPr lang="en-US" smtClean="0"/>
              <a:pPr/>
              <a:t>4</a:t>
            </a:fld>
            <a:endParaRPr lang="en-US" sz="1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EE9BA7-206E-78C1-1362-9CCC6EC576E3}"/>
              </a:ext>
            </a:extLst>
          </p:cNvPr>
          <p:cNvSpPr/>
          <p:nvPr/>
        </p:nvSpPr>
        <p:spPr>
          <a:xfrm>
            <a:off x="2158709" y="1935902"/>
            <a:ext cx="753650" cy="753650"/>
          </a:xfrm>
          <a:prstGeom prst="ellipse">
            <a:avLst/>
          </a:prstGeom>
          <a:solidFill>
            <a:srgbClr val="204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03DBDE-DD35-6F4D-E361-144ABC7ABA22}"/>
              </a:ext>
            </a:extLst>
          </p:cNvPr>
          <p:cNvSpPr/>
          <p:nvPr/>
        </p:nvSpPr>
        <p:spPr>
          <a:xfrm>
            <a:off x="2158709" y="3741565"/>
            <a:ext cx="753651" cy="753651"/>
          </a:xfrm>
          <a:prstGeom prst="ellipse">
            <a:avLst/>
          </a:prstGeom>
          <a:solidFill>
            <a:srgbClr val="1A6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B7C4ED-1214-63C3-C261-CE1EDB625769}"/>
              </a:ext>
            </a:extLst>
          </p:cNvPr>
          <p:cNvSpPr/>
          <p:nvPr/>
        </p:nvSpPr>
        <p:spPr>
          <a:xfrm>
            <a:off x="8525988" y="3741565"/>
            <a:ext cx="753650" cy="753650"/>
          </a:xfrm>
          <a:prstGeom prst="ellipse">
            <a:avLst/>
          </a:prstGeom>
          <a:solidFill>
            <a:srgbClr val="E7B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78CF74-D41E-0838-A726-9B113996DB94}"/>
              </a:ext>
            </a:extLst>
          </p:cNvPr>
          <p:cNvSpPr txBox="1"/>
          <p:nvPr/>
        </p:nvSpPr>
        <p:spPr>
          <a:xfrm>
            <a:off x="3037080" y="2051117"/>
            <a:ext cx="197258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C:97 M:78 Y:24 K:9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R:31 G:74 B:127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50FE36-0245-6BA3-A866-6A17525A61B3}"/>
              </a:ext>
            </a:extLst>
          </p:cNvPr>
          <p:cNvSpPr txBox="1"/>
          <p:nvPr/>
        </p:nvSpPr>
        <p:spPr>
          <a:xfrm>
            <a:off x="3037080" y="3856780"/>
            <a:ext cx="197258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C:88 M:47 Y:39 K:12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R:27 G:107 B:127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DA8CA5-6CFE-41FD-3E3A-49F6C6B5D141}"/>
              </a:ext>
            </a:extLst>
          </p:cNvPr>
          <p:cNvSpPr txBox="1"/>
          <p:nvPr/>
        </p:nvSpPr>
        <p:spPr>
          <a:xfrm>
            <a:off x="9506096" y="3856780"/>
            <a:ext cx="193579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C:10 M:30 Y:90 K:0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R:231 G:178 B:57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244EF6-53A1-1F14-D5B3-279B4D4BE94E}"/>
              </a:ext>
            </a:extLst>
          </p:cNvPr>
          <p:cNvSpPr/>
          <p:nvPr/>
        </p:nvSpPr>
        <p:spPr>
          <a:xfrm>
            <a:off x="2158709" y="4695528"/>
            <a:ext cx="753650" cy="753650"/>
          </a:xfrm>
          <a:prstGeom prst="ellipse">
            <a:avLst/>
          </a:prstGeom>
          <a:solidFill>
            <a:srgbClr val="2B9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AD24F83-D113-5ED7-0FED-5D705D843CFF}"/>
              </a:ext>
            </a:extLst>
          </p:cNvPr>
          <p:cNvSpPr/>
          <p:nvPr/>
        </p:nvSpPr>
        <p:spPr>
          <a:xfrm>
            <a:off x="2158709" y="2832968"/>
            <a:ext cx="753650" cy="753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56CB34-BFDF-CFF3-DFB1-E8D6CA3DCDBB}"/>
              </a:ext>
            </a:extLst>
          </p:cNvPr>
          <p:cNvSpPr/>
          <p:nvPr/>
        </p:nvSpPr>
        <p:spPr>
          <a:xfrm>
            <a:off x="5416422" y="1935902"/>
            <a:ext cx="753650" cy="75365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D251EE-47D0-6085-A304-116B6626941F}"/>
              </a:ext>
            </a:extLst>
          </p:cNvPr>
          <p:cNvSpPr/>
          <p:nvPr/>
        </p:nvSpPr>
        <p:spPr>
          <a:xfrm flipH="1">
            <a:off x="8525988" y="2832969"/>
            <a:ext cx="753649" cy="753649"/>
          </a:xfrm>
          <a:prstGeom prst="ellipse">
            <a:avLst/>
          </a:prstGeom>
          <a:solidFill>
            <a:srgbClr val="F29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CF90A70-84D5-B12B-A4D6-54C5EA01004F}"/>
              </a:ext>
            </a:extLst>
          </p:cNvPr>
          <p:cNvSpPr/>
          <p:nvPr/>
        </p:nvSpPr>
        <p:spPr>
          <a:xfrm>
            <a:off x="5437972" y="2832968"/>
            <a:ext cx="753650" cy="753650"/>
          </a:xfrm>
          <a:prstGeom prst="ellipse">
            <a:avLst/>
          </a:prstGeom>
          <a:solidFill>
            <a:srgbClr val="347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124EDED-E352-D6A5-4916-84852BB04218}"/>
              </a:ext>
            </a:extLst>
          </p:cNvPr>
          <p:cNvSpPr/>
          <p:nvPr/>
        </p:nvSpPr>
        <p:spPr>
          <a:xfrm>
            <a:off x="8525988" y="1935902"/>
            <a:ext cx="753651" cy="7536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A7C4A1-2AB8-1968-5EDD-E1EA97368841}"/>
              </a:ext>
            </a:extLst>
          </p:cNvPr>
          <p:cNvSpPr/>
          <p:nvPr/>
        </p:nvSpPr>
        <p:spPr>
          <a:xfrm>
            <a:off x="5437972" y="3741565"/>
            <a:ext cx="753650" cy="7536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59F397-3C98-3655-5A6A-0804C817BD75}"/>
              </a:ext>
            </a:extLst>
          </p:cNvPr>
          <p:cNvSpPr txBox="1"/>
          <p:nvPr/>
        </p:nvSpPr>
        <p:spPr>
          <a:xfrm>
            <a:off x="3037080" y="2948183"/>
            <a:ext cx="197258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C:87 M:54 Y:0 K:0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R:24 G:112 B: 185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02774C-B86E-5F3A-B9AA-FC493EB034C7}"/>
              </a:ext>
            </a:extLst>
          </p:cNvPr>
          <p:cNvSpPr txBox="1"/>
          <p:nvPr/>
        </p:nvSpPr>
        <p:spPr>
          <a:xfrm>
            <a:off x="3037080" y="4810743"/>
            <a:ext cx="197258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C:78 M: 26 Y:24 K:0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R:42 G:149 B:176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BB0E43-0C09-2F84-668E-397A62C3AF45}"/>
              </a:ext>
            </a:extLst>
          </p:cNvPr>
          <p:cNvSpPr txBox="1"/>
          <p:nvPr/>
        </p:nvSpPr>
        <p:spPr>
          <a:xfrm>
            <a:off x="6363740" y="2948183"/>
            <a:ext cx="193619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C:80 M:30 Y:100 K:18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R:54 G:120 B:58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CDAFCA-408B-1A68-8DD9-37239A6658C1}"/>
              </a:ext>
            </a:extLst>
          </p:cNvPr>
          <p:cNvSpPr txBox="1"/>
          <p:nvPr/>
        </p:nvSpPr>
        <p:spPr>
          <a:xfrm>
            <a:off x="6363740" y="2051117"/>
            <a:ext cx="193619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C:75 M:42 Y:100 K:38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R:57 G:88 B:41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9A3864-CF37-0B95-AC96-0D3BA67DA1C7}"/>
              </a:ext>
            </a:extLst>
          </p:cNvPr>
          <p:cNvSpPr txBox="1"/>
          <p:nvPr/>
        </p:nvSpPr>
        <p:spPr>
          <a:xfrm>
            <a:off x="6363740" y="3856780"/>
            <a:ext cx="184770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C:62 M: 11 Y:98 K:0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R:112 G:173 B:69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793FD86-7FAD-3623-9032-4ED6D31B64E4}"/>
              </a:ext>
            </a:extLst>
          </p:cNvPr>
          <p:cNvSpPr txBox="1"/>
          <p:nvPr/>
        </p:nvSpPr>
        <p:spPr>
          <a:xfrm>
            <a:off x="9505690" y="2948183"/>
            <a:ext cx="193619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C:2 M:49 Y:92 K:0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R:242 G:148 B:49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FB8052-3BB6-3BEB-C3E7-45E5BFDA6C84}"/>
              </a:ext>
            </a:extLst>
          </p:cNvPr>
          <p:cNvSpPr txBox="1"/>
          <p:nvPr/>
        </p:nvSpPr>
        <p:spPr>
          <a:xfrm>
            <a:off x="9505689" y="2051117"/>
            <a:ext cx="193619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C:17 M:75 Y:100 K:6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R:196 G:92 B:40</a:t>
            </a:r>
          </a:p>
        </p:txBody>
      </p:sp>
    </p:spTree>
    <p:extLst>
      <p:ext uri="{BB962C8B-B14F-4D97-AF65-F5344CB8AC3E}">
        <p14:creationId xmlns:p14="http://schemas.microsoft.com/office/powerpoint/2010/main" val="410144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830F-3A82-585A-992E-65A992FB7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Examples : Infographic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68383-3239-9983-E1C6-93E1F812E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0EE767-DBDF-5F43-81CB-771B9C5C94C0}" type="slidenum">
              <a:rPr lang="en-US" smtClean="0"/>
              <a:pPr/>
              <a:t>5</a:t>
            </a:fld>
            <a:endParaRPr lang="en-US" sz="14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EE9BA7-206E-78C1-1362-9CCC6EC576E3}"/>
              </a:ext>
            </a:extLst>
          </p:cNvPr>
          <p:cNvSpPr/>
          <p:nvPr/>
        </p:nvSpPr>
        <p:spPr>
          <a:xfrm>
            <a:off x="2835798" y="2022676"/>
            <a:ext cx="2812648" cy="2812648"/>
          </a:xfrm>
          <a:prstGeom prst="ellipse">
            <a:avLst/>
          </a:prstGeom>
          <a:solidFill>
            <a:srgbClr val="204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003DBDE-DD35-6F4D-E361-144ABC7ABA22}"/>
              </a:ext>
            </a:extLst>
          </p:cNvPr>
          <p:cNvSpPr/>
          <p:nvPr/>
        </p:nvSpPr>
        <p:spPr>
          <a:xfrm>
            <a:off x="5137232" y="2022676"/>
            <a:ext cx="2812648" cy="2812648"/>
          </a:xfrm>
          <a:prstGeom prst="ellipse">
            <a:avLst/>
          </a:prstGeom>
          <a:solidFill>
            <a:srgbClr val="1A6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B7C4ED-1214-63C3-C261-CE1EDB625769}"/>
              </a:ext>
            </a:extLst>
          </p:cNvPr>
          <p:cNvSpPr/>
          <p:nvPr/>
        </p:nvSpPr>
        <p:spPr>
          <a:xfrm>
            <a:off x="7438666" y="2022676"/>
            <a:ext cx="2812648" cy="2812648"/>
          </a:xfrm>
          <a:prstGeom prst="ellipse">
            <a:avLst/>
          </a:prstGeom>
          <a:solidFill>
            <a:srgbClr val="E7B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36F6B-30AC-48FB-380B-CF1A4CC243FB}"/>
              </a:ext>
            </a:extLst>
          </p:cNvPr>
          <p:cNvSpPr txBox="1"/>
          <p:nvPr/>
        </p:nvSpPr>
        <p:spPr>
          <a:xfrm>
            <a:off x="3347012" y="3075057"/>
            <a:ext cx="1540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BAED8-B2FD-8B9D-C311-756B95DF247E}"/>
              </a:ext>
            </a:extLst>
          </p:cNvPr>
          <p:cNvSpPr txBox="1"/>
          <p:nvPr/>
        </p:nvSpPr>
        <p:spPr>
          <a:xfrm>
            <a:off x="5517487" y="3075057"/>
            <a:ext cx="176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23DAEC-1E8B-01D7-36AE-B453D66D9CFD}"/>
              </a:ext>
            </a:extLst>
          </p:cNvPr>
          <p:cNvSpPr txBox="1"/>
          <p:nvPr/>
        </p:nvSpPr>
        <p:spPr>
          <a:xfrm>
            <a:off x="7949880" y="3075057"/>
            <a:ext cx="176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263598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93CC-056A-FB09-FB15-82B25934D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Sensory Acuity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F7D3B9-87D5-0A95-99D2-96EBDFEC8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0EE767-DBDF-5F43-81CB-771B9C5C94C0}" type="slidenum">
              <a:rPr lang="en-US" smtClean="0"/>
              <a:pPr/>
              <a:t>6</a:t>
            </a:fld>
            <a:endParaRPr lang="en-US" sz="14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08B2DE-AEA4-7BE2-CCDC-FA1288FC5AAC}"/>
              </a:ext>
            </a:extLst>
          </p:cNvPr>
          <p:cNvSpPr/>
          <p:nvPr/>
        </p:nvSpPr>
        <p:spPr>
          <a:xfrm>
            <a:off x="5296700" y="1408369"/>
            <a:ext cx="3007416" cy="2943729"/>
          </a:xfrm>
          <a:prstGeom prst="ellipse">
            <a:avLst/>
          </a:prstGeom>
          <a:solidFill>
            <a:srgbClr val="1E437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8465D0-5886-114F-12B4-D8EB60AC742D}"/>
              </a:ext>
            </a:extLst>
          </p:cNvPr>
          <p:cNvSpPr/>
          <p:nvPr/>
        </p:nvSpPr>
        <p:spPr>
          <a:xfrm>
            <a:off x="6558450" y="3465894"/>
            <a:ext cx="3007416" cy="2943729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1ADF91-9D5E-A76A-FF82-D858D18131A6}"/>
              </a:ext>
            </a:extLst>
          </p:cNvPr>
          <p:cNvSpPr/>
          <p:nvPr/>
        </p:nvSpPr>
        <p:spPr>
          <a:xfrm>
            <a:off x="4011792" y="3465894"/>
            <a:ext cx="3007416" cy="2943729"/>
          </a:xfrm>
          <a:prstGeom prst="ellipse">
            <a:avLst/>
          </a:prstGeom>
          <a:solidFill>
            <a:srgbClr val="206B7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54875B-E704-87AE-373C-693105B63336}"/>
              </a:ext>
            </a:extLst>
          </p:cNvPr>
          <p:cNvSpPr txBox="1"/>
          <p:nvPr/>
        </p:nvSpPr>
        <p:spPr>
          <a:xfrm>
            <a:off x="5907280" y="2902611"/>
            <a:ext cx="17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Visual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156F4B-7F27-89A5-EC09-A47A699031F1}"/>
              </a:ext>
            </a:extLst>
          </p:cNvPr>
          <p:cNvSpPr txBox="1"/>
          <p:nvPr/>
        </p:nvSpPr>
        <p:spPr>
          <a:xfrm>
            <a:off x="4559279" y="5271898"/>
            <a:ext cx="191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Auditory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A0146-D574-E0F8-CAA0-1A07143A0AFC}"/>
              </a:ext>
            </a:extLst>
          </p:cNvPr>
          <p:cNvSpPr txBox="1"/>
          <p:nvPr/>
        </p:nvSpPr>
        <p:spPr>
          <a:xfrm>
            <a:off x="6920738" y="5271898"/>
            <a:ext cx="24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Kinesthetic</a:t>
            </a:r>
          </a:p>
        </p:txBody>
      </p:sp>
      <p:pic>
        <p:nvPicPr>
          <p:cNvPr id="10" name="Picture 4" descr="Look view visual watch icon - Elasto Ecommerce">
            <a:extLst>
              <a:ext uri="{FF2B5EF4-FFF2-40B4-BE49-F238E27FC236}">
                <a16:creationId xmlns:a16="http://schemas.microsoft.com/office/drawing/2014/main" id="{FB4736AB-D58F-D98A-20F3-A1409D0CF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0" b="21563"/>
          <a:stretch/>
        </p:blipFill>
        <p:spPr bwMode="auto">
          <a:xfrm>
            <a:off x="5986330" y="1992292"/>
            <a:ext cx="1608989" cy="9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uditory - Free healthcare and medical icons">
            <a:extLst>
              <a:ext uri="{FF2B5EF4-FFF2-40B4-BE49-F238E27FC236}">
                <a16:creationId xmlns:a16="http://schemas.microsoft.com/office/drawing/2014/main" id="{D2D25295-9BAC-D858-1197-18C5485C5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795" y="4008139"/>
            <a:ext cx="1316126" cy="131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old - Free gestures icons">
            <a:extLst>
              <a:ext uri="{FF2B5EF4-FFF2-40B4-BE49-F238E27FC236}">
                <a16:creationId xmlns:a16="http://schemas.microsoft.com/office/drawing/2014/main" id="{14480A72-8970-D3B1-3121-F6D1D572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59" y="3859660"/>
            <a:ext cx="1454400" cy="1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22D595F-27C0-A402-81F8-5BF13517D126}"/>
              </a:ext>
            </a:extLst>
          </p:cNvPr>
          <p:cNvCxnSpPr>
            <a:cxnSpLocks/>
          </p:cNvCxnSpPr>
          <p:nvPr/>
        </p:nvCxnSpPr>
        <p:spPr>
          <a:xfrm flipH="1">
            <a:off x="7693552" y="2430679"/>
            <a:ext cx="15357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9BB190-3E04-4464-B52E-F86506624C74}"/>
              </a:ext>
            </a:extLst>
          </p:cNvPr>
          <p:cNvSpPr txBox="1"/>
          <p:nvPr/>
        </p:nvSpPr>
        <p:spPr>
          <a:xfrm>
            <a:off x="8993746" y="2169069"/>
            <a:ext cx="18477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 panose="020B0502020202020204" pitchFamily="34" charset="0"/>
              </a:rPr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33574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9D39C-B017-2856-2449-2C518BAB4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0EE767-DBDF-5F43-81CB-771B9C5C94C0}" type="slidenum">
              <a:rPr lang="en-US" smtClean="0"/>
              <a:pPr/>
              <a:t>7</a:t>
            </a:fld>
            <a:endParaRPr lang="en-US" sz="1400"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577BC71-101D-9084-CCB1-E05BB7CCC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005" y="1417416"/>
            <a:ext cx="4023167" cy="4023167"/>
          </a:xfrm>
          <a:prstGeom prst="rect">
            <a:avLst/>
          </a:prstGeom>
        </p:spPr>
      </p:pic>
      <p:sp>
        <p:nvSpPr>
          <p:cNvPr id="4" name="Left Arrow 8">
            <a:extLst>
              <a:ext uri="{FF2B5EF4-FFF2-40B4-BE49-F238E27FC236}">
                <a16:creationId xmlns:a16="http://schemas.microsoft.com/office/drawing/2014/main" id="{11F7A4F9-EE59-FA91-B362-37A101C2A448}"/>
              </a:ext>
            </a:extLst>
          </p:cNvPr>
          <p:cNvSpPr/>
          <p:nvPr/>
        </p:nvSpPr>
        <p:spPr>
          <a:xfrm rot="13910893">
            <a:off x="8843058" y="1823496"/>
            <a:ext cx="810228" cy="589343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9">
            <a:extLst>
              <a:ext uri="{FF2B5EF4-FFF2-40B4-BE49-F238E27FC236}">
                <a16:creationId xmlns:a16="http://schemas.microsoft.com/office/drawing/2014/main" id="{A8A74A74-0941-6387-FC5F-37E1AD107738}"/>
              </a:ext>
            </a:extLst>
          </p:cNvPr>
          <p:cNvSpPr/>
          <p:nvPr/>
        </p:nvSpPr>
        <p:spPr>
          <a:xfrm rot="18670828">
            <a:off x="8521586" y="4811247"/>
            <a:ext cx="810228" cy="589343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10">
            <a:extLst>
              <a:ext uri="{FF2B5EF4-FFF2-40B4-BE49-F238E27FC236}">
                <a16:creationId xmlns:a16="http://schemas.microsoft.com/office/drawing/2014/main" id="{5E81E483-34E0-1AE1-3996-970D4986FBE9}"/>
              </a:ext>
            </a:extLst>
          </p:cNvPr>
          <p:cNvSpPr/>
          <p:nvPr/>
        </p:nvSpPr>
        <p:spPr>
          <a:xfrm rot="2700000">
            <a:off x="5019009" y="4733219"/>
            <a:ext cx="810228" cy="589343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11">
            <a:extLst>
              <a:ext uri="{FF2B5EF4-FFF2-40B4-BE49-F238E27FC236}">
                <a16:creationId xmlns:a16="http://schemas.microsoft.com/office/drawing/2014/main" id="{92BE1201-9631-930E-C5FF-9A22D2E025CB}"/>
              </a:ext>
            </a:extLst>
          </p:cNvPr>
          <p:cNvSpPr/>
          <p:nvPr/>
        </p:nvSpPr>
        <p:spPr>
          <a:xfrm rot="7635268">
            <a:off x="4912590" y="1678903"/>
            <a:ext cx="810228" cy="589343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044678-C4F4-5B7E-36DE-A090934C1E55}"/>
              </a:ext>
            </a:extLst>
          </p:cNvPr>
          <p:cNvSpPr txBox="1"/>
          <p:nvPr/>
        </p:nvSpPr>
        <p:spPr>
          <a:xfrm>
            <a:off x="6352538" y="2828834"/>
            <a:ext cx="176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158A0"/>
                </a:solidFill>
                <a:latin typeface="Century Gothic" panose="020B0502020202020204" pitchFamily="34" charset="0"/>
              </a:rPr>
              <a:t>LEARNING STYLES</a:t>
            </a:r>
          </a:p>
          <a:p>
            <a:pPr algn="ctr"/>
            <a:r>
              <a:rPr lang="en-US" sz="2400" b="1" dirty="0">
                <a:solidFill>
                  <a:srgbClr val="2158A0"/>
                </a:solidFill>
                <a:latin typeface="Century Gothic" panose="020B0502020202020204" pitchFamily="34" charset="0"/>
              </a:rPr>
              <a:t>4 MAT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0E6775-A171-5B4E-7F3D-E92570BA853A}"/>
              </a:ext>
            </a:extLst>
          </p:cNvPr>
          <p:cNvSpPr txBox="1"/>
          <p:nvPr/>
        </p:nvSpPr>
        <p:spPr>
          <a:xfrm>
            <a:off x="6352537" y="808385"/>
            <a:ext cx="176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66C501-71C8-47C9-C4B3-7A084333A7CB}"/>
              </a:ext>
            </a:extLst>
          </p:cNvPr>
          <p:cNvSpPr txBox="1"/>
          <p:nvPr/>
        </p:nvSpPr>
        <p:spPr>
          <a:xfrm>
            <a:off x="9248171" y="3149746"/>
            <a:ext cx="1223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FEEL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555FF6-7366-96D1-9082-C82D4A904E69}"/>
              </a:ext>
            </a:extLst>
          </p:cNvPr>
          <p:cNvSpPr txBox="1"/>
          <p:nvPr/>
        </p:nvSpPr>
        <p:spPr>
          <a:xfrm>
            <a:off x="6237344" y="5557907"/>
            <a:ext cx="1998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WATCH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2307D3-24E4-184B-7980-4E899A96CAA7}"/>
              </a:ext>
            </a:extLst>
          </p:cNvPr>
          <p:cNvSpPr txBox="1"/>
          <p:nvPr/>
        </p:nvSpPr>
        <p:spPr>
          <a:xfrm>
            <a:off x="3842795" y="3149746"/>
            <a:ext cx="1334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THINK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70162D-5516-1F2D-F79E-F6D592720A7A}"/>
              </a:ext>
            </a:extLst>
          </p:cNvPr>
          <p:cNvSpPr txBox="1"/>
          <p:nvPr/>
        </p:nvSpPr>
        <p:spPr>
          <a:xfrm>
            <a:off x="6558932" y="605069"/>
            <a:ext cx="1561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Calibri" panose="020F0502020204030204" pitchFamily="34" charset="0"/>
              </a:rPr>
              <a:t>Active Testing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8A5A97-FFA5-7072-08CD-9D6A2D6425E7}"/>
              </a:ext>
            </a:extLst>
          </p:cNvPr>
          <p:cNvSpPr txBox="1"/>
          <p:nvPr/>
        </p:nvSpPr>
        <p:spPr>
          <a:xfrm>
            <a:off x="10294741" y="3149746"/>
            <a:ext cx="130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Baskerville" panose="02020502070401020303" pitchFamily="18" charset="0"/>
                <a:cs typeface="Calibri" panose="020F0502020204030204" pitchFamily="34" charset="0"/>
              </a:rPr>
              <a:t>Concrete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  <a:ea typeface="Baskerville" panose="02020502070401020303" pitchFamily="18" charset="0"/>
                <a:cs typeface="Calibri" panose="020F0502020204030204" pitchFamily="34" charset="0"/>
              </a:rPr>
              <a:t>Experience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40B01B-8D5C-B3DA-9E11-6C8621342D27}"/>
              </a:ext>
            </a:extLst>
          </p:cNvPr>
          <p:cNvSpPr txBox="1"/>
          <p:nvPr/>
        </p:nvSpPr>
        <p:spPr>
          <a:xfrm>
            <a:off x="6019747" y="6049615"/>
            <a:ext cx="24336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Reflective Observation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62DD95-7CD2-1B8C-C916-0C9E45822F45}"/>
              </a:ext>
            </a:extLst>
          </p:cNvPr>
          <p:cNvSpPr txBox="1"/>
          <p:nvPr/>
        </p:nvSpPr>
        <p:spPr>
          <a:xfrm>
            <a:off x="2620986" y="3149746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Abstract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Hypothesis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C498A5-F676-B0DE-9C86-61A28FA1BE0A}"/>
              </a:ext>
            </a:extLst>
          </p:cNvPr>
          <p:cNvSpPr txBox="1"/>
          <p:nvPr/>
        </p:nvSpPr>
        <p:spPr>
          <a:xfrm>
            <a:off x="9276107" y="1419405"/>
            <a:ext cx="1768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6B146"/>
                </a:solidFill>
                <a:latin typeface="Century Gothic" panose="020B0502020202020204" pitchFamily="34" charset="0"/>
              </a:rPr>
              <a:t>What?</a:t>
            </a:r>
          </a:p>
          <a:p>
            <a:pPr algn="ctr"/>
            <a:r>
              <a:rPr lang="en-US" sz="3200" b="1" dirty="0">
                <a:solidFill>
                  <a:srgbClr val="E6B146"/>
                </a:solidFill>
                <a:latin typeface="Century Gothic" panose="020B0502020202020204" pitchFamily="34" charset="0"/>
              </a:rPr>
              <a:t>22%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C0F260-3D1F-3095-2B38-4CF2167B3F2D}"/>
              </a:ext>
            </a:extLst>
          </p:cNvPr>
          <p:cNvSpPr txBox="1"/>
          <p:nvPr/>
        </p:nvSpPr>
        <p:spPr>
          <a:xfrm>
            <a:off x="8986962" y="4876161"/>
            <a:ext cx="1768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D497B"/>
                </a:solidFill>
                <a:latin typeface="Century Gothic" panose="020B0502020202020204" pitchFamily="34" charset="0"/>
              </a:rPr>
              <a:t>How?</a:t>
            </a:r>
          </a:p>
          <a:p>
            <a:pPr algn="ctr"/>
            <a:r>
              <a:rPr lang="en-US" sz="3200" b="1" dirty="0">
                <a:solidFill>
                  <a:srgbClr val="1D497B"/>
                </a:solidFill>
                <a:latin typeface="Century Gothic" panose="020B0502020202020204" pitchFamily="34" charset="0"/>
              </a:rPr>
              <a:t>23%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971469-C49D-C4EE-DED1-69A5E17FE850}"/>
              </a:ext>
            </a:extLst>
          </p:cNvPr>
          <p:cNvSpPr txBox="1"/>
          <p:nvPr/>
        </p:nvSpPr>
        <p:spPr>
          <a:xfrm>
            <a:off x="3625766" y="4876161"/>
            <a:ext cx="1768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F6C7F"/>
                </a:solidFill>
                <a:latin typeface="Century Gothic" panose="020B0502020202020204" pitchFamily="34" charset="0"/>
              </a:rPr>
              <a:t>Why?</a:t>
            </a:r>
          </a:p>
          <a:p>
            <a:pPr algn="ctr"/>
            <a:r>
              <a:rPr lang="en-US" sz="3200" b="1" dirty="0">
                <a:solidFill>
                  <a:srgbClr val="1F6C7F"/>
                </a:solidFill>
                <a:latin typeface="Century Gothic" panose="020B0502020202020204" pitchFamily="34" charset="0"/>
              </a:rPr>
              <a:t>30%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831457-1507-FD6F-7CD8-0328120526C9}"/>
              </a:ext>
            </a:extLst>
          </p:cNvPr>
          <p:cNvSpPr txBox="1"/>
          <p:nvPr/>
        </p:nvSpPr>
        <p:spPr>
          <a:xfrm>
            <a:off x="3417716" y="1433189"/>
            <a:ext cx="1768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B95B0"/>
                </a:solidFill>
                <a:latin typeface="Century Gothic" panose="020B0502020202020204" pitchFamily="34" charset="0"/>
              </a:rPr>
              <a:t>What If?</a:t>
            </a:r>
          </a:p>
          <a:p>
            <a:pPr algn="ctr"/>
            <a:r>
              <a:rPr lang="en-US" sz="3200" b="1" dirty="0">
                <a:solidFill>
                  <a:srgbClr val="2B95B0"/>
                </a:solidFill>
                <a:latin typeface="Century Gothic" panose="020B0502020202020204" pitchFamily="34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280839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13B59-E2B0-8C56-9938-DE77F2C5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Role &amp; 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08448-227C-2272-E8EA-43D8EEC21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0EE767-DBDF-5F43-81CB-771B9C5C94C0}" type="slidenum">
              <a:rPr lang="en-US" smtClean="0"/>
              <a:pPr/>
              <a:t>8</a:t>
            </a:fld>
            <a:endParaRPr lang="en-US" sz="14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7F7DA3E-CBFF-0320-28C9-04FF35135545}"/>
              </a:ext>
            </a:extLst>
          </p:cNvPr>
          <p:cNvSpPr/>
          <p:nvPr/>
        </p:nvSpPr>
        <p:spPr>
          <a:xfrm flipH="1">
            <a:off x="9722459" y="1936060"/>
            <a:ext cx="1937255" cy="1937255"/>
          </a:xfrm>
          <a:prstGeom prst="ellipse">
            <a:avLst/>
          </a:prstGeom>
          <a:solidFill>
            <a:srgbClr val="206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182DAB-848E-E4FE-955E-F66EEFF46E81}"/>
              </a:ext>
            </a:extLst>
          </p:cNvPr>
          <p:cNvSpPr/>
          <p:nvPr/>
        </p:nvSpPr>
        <p:spPr>
          <a:xfrm flipH="1">
            <a:off x="4841176" y="1936060"/>
            <a:ext cx="1937255" cy="1937255"/>
          </a:xfrm>
          <a:prstGeom prst="ellipse">
            <a:avLst/>
          </a:prstGeom>
          <a:solidFill>
            <a:srgbClr val="F29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1AE01B-6344-3F34-7045-9129BEBA7A2E}"/>
              </a:ext>
            </a:extLst>
          </p:cNvPr>
          <p:cNvSpPr/>
          <p:nvPr/>
        </p:nvSpPr>
        <p:spPr>
          <a:xfrm flipH="1">
            <a:off x="5809803" y="4528574"/>
            <a:ext cx="1937255" cy="1937255"/>
          </a:xfrm>
          <a:prstGeom prst="ellipse">
            <a:avLst/>
          </a:prstGeom>
          <a:solidFill>
            <a:srgbClr val="E6B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08448D-6177-3EC9-58C0-293B993E6245}"/>
              </a:ext>
            </a:extLst>
          </p:cNvPr>
          <p:cNvSpPr/>
          <p:nvPr/>
        </p:nvSpPr>
        <p:spPr>
          <a:xfrm flipH="1">
            <a:off x="8753831" y="4529298"/>
            <a:ext cx="1937255" cy="1937255"/>
          </a:xfrm>
          <a:prstGeom prst="ellipse">
            <a:avLst/>
          </a:prstGeom>
          <a:solidFill>
            <a:srgbClr val="2B9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839D6E-DBF3-9318-EE2C-E4F0597715C8}"/>
              </a:ext>
            </a:extLst>
          </p:cNvPr>
          <p:cNvSpPr/>
          <p:nvPr/>
        </p:nvSpPr>
        <p:spPr>
          <a:xfrm flipH="1">
            <a:off x="7383165" y="362281"/>
            <a:ext cx="1773137" cy="1773137"/>
          </a:xfrm>
          <a:prstGeom prst="ellipse">
            <a:avLst/>
          </a:prstGeom>
          <a:solidFill>
            <a:srgbClr val="204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DFE080-97CA-B8DB-9138-BD3B517B2F82}"/>
              </a:ext>
            </a:extLst>
          </p:cNvPr>
          <p:cNvCxnSpPr>
            <a:cxnSpLocks/>
          </p:cNvCxnSpPr>
          <p:nvPr/>
        </p:nvCxnSpPr>
        <p:spPr>
          <a:xfrm flipH="1" flipV="1">
            <a:off x="9403871" y="1768094"/>
            <a:ext cx="404214" cy="43676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362A81-CE82-9B48-4D15-C34207591A4B}"/>
              </a:ext>
            </a:extLst>
          </p:cNvPr>
          <p:cNvSpPr txBox="1"/>
          <p:nvPr/>
        </p:nvSpPr>
        <p:spPr>
          <a:xfrm>
            <a:off x="7675351" y="1028518"/>
            <a:ext cx="1164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COACH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55E90E-6596-7E56-C82D-37235CFEEB93}"/>
              </a:ext>
            </a:extLst>
          </p:cNvPr>
          <p:cNvSpPr txBox="1"/>
          <p:nvPr/>
        </p:nvSpPr>
        <p:spPr>
          <a:xfrm>
            <a:off x="4993248" y="2714101"/>
            <a:ext cx="1527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PROMOTER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331E7A-F547-59F3-E842-EDA066AF29DA}"/>
              </a:ext>
            </a:extLst>
          </p:cNvPr>
          <p:cNvSpPr txBox="1"/>
          <p:nvPr/>
        </p:nvSpPr>
        <p:spPr>
          <a:xfrm>
            <a:off x="10055335" y="2714104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TEACHER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107E7-2707-81D4-19BF-21DE2DAEDB9F}"/>
              </a:ext>
            </a:extLst>
          </p:cNvPr>
          <p:cNvSpPr txBox="1"/>
          <p:nvPr/>
        </p:nvSpPr>
        <p:spPr>
          <a:xfrm>
            <a:off x="6191571" y="5297870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TRAINER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A52FE9-8894-76D4-3E44-A071A96675F8}"/>
              </a:ext>
            </a:extLst>
          </p:cNvPr>
          <p:cNvSpPr txBox="1"/>
          <p:nvPr/>
        </p:nvSpPr>
        <p:spPr>
          <a:xfrm>
            <a:off x="8905289" y="5297146"/>
            <a:ext cx="1649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MOTIVATOR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41E27B-CDD0-B0E3-BDB8-A92A4045C2A2}"/>
              </a:ext>
            </a:extLst>
          </p:cNvPr>
          <p:cNvCxnSpPr/>
          <p:nvPr/>
        </p:nvCxnSpPr>
        <p:spPr>
          <a:xfrm flipV="1">
            <a:off x="6665603" y="1762735"/>
            <a:ext cx="469993" cy="44212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4C5069-F8BB-CA4F-2AE1-9D42CEC4D841}"/>
              </a:ext>
            </a:extLst>
          </p:cNvPr>
          <p:cNvCxnSpPr>
            <a:cxnSpLocks/>
          </p:cNvCxnSpPr>
          <p:nvPr/>
        </p:nvCxnSpPr>
        <p:spPr>
          <a:xfrm flipH="1" flipV="1">
            <a:off x="6086128" y="4021844"/>
            <a:ext cx="442733" cy="47290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A511EA-BDC3-6919-AA89-926811808693}"/>
              </a:ext>
            </a:extLst>
          </p:cNvPr>
          <p:cNvCxnSpPr>
            <a:cxnSpLocks/>
          </p:cNvCxnSpPr>
          <p:nvPr/>
        </p:nvCxnSpPr>
        <p:spPr>
          <a:xfrm flipV="1">
            <a:off x="9929268" y="4007167"/>
            <a:ext cx="502053" cy="50226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5E17A3-6C62-F16F-027F-354016AF0131}"/>
              </a:ext>
            </a:extLst>
          </p:cNvPr>
          <p:cNvCxnSpPr>
            <a:cxnSpLocks/>
          </p:cNvCxnSpPr>
          <p:nvPr/>
        </p:nvCxnSpPr>
        <p:spPr>
          <a:xfrm flipH="1">
            <a:off x="7753849" y="5339161"/>
            <a:ext cx="959223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2AAB09C-7CF7-BDDF-DE62-FD878CEBDDE0}"/>
              </a:ext>
            </a:extLst>
          </p:cNvPr>
          <p:cNvCxnSpPr>
            <a:cxnSpLocks/>
          </p:cNvCxnSpPr>
          <p:nvPr/>
        </p:nvCxnSpPr>
        <p:spPr>
          <a:xfrm flipV="1">
            <a:off x="7135596" y="2167571"/>
            <a:ext cx="1017163" cy="217416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B5833B-3EBE-9B9F-1CC6-A40C3D0CBAA8}"/>
              </a:ext>
            </a:extLst>
          </p:cNvPr>
          <p:cNvCxnSpPr>
            <a:cxnSpLocks/>
          </p:cNvCxnSpPr>
          <p:nvPr/>
        </p:nvCxnSpPr>
        <p:spPr>
          <a:xfrm flipH="1" flipV="1">
            <a:off x="8406707" y="2179642"/>
            <a:ext cx="997164" cy="2162097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DC4F77-F148-84F0-8551-E19368A230A6}"/>
              </a:ext>
            </a:extLst>
          </p:cNvPr>
          <p:cNvCxnSpPr>
            <a:cxnSpLocks/>
          </p:cNvCxnSpPr>
          <p:nvPr/>
        </p:nvCxnSpPr>
        <p:spPr>
          <a:xfrm flipH="1">
            <a:off x="6900599" y="2779722"/>
            <a:ext cx="2703655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B66B19-61B4-AF73-9C68-1766B307C886}"/>
              </a:ext>
            </a:extLst>
          </p:cNvPr>
          <p:cNvCxnSpPr>
            <a:cxnSpLocks/>
          </p:cNvCxnSpPr>
          <p:nvPr/>
        </p:nvCxnSpPr>
        <p:spPr>
          <a:xfrm flipH="1" flipV="1">
            <a:off x="6953887" y="3178961"/>
            <a:ext cx="2116672" cy="1201084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1E473DC-BCF0-B063-C3CF-7D1144840A38}"/>
              </a:ext>
            </a:extLst>
          </p:cNvPr>
          <p:cNvCxnSpPr>
            <a:cxnSpLocks/>
          </p:cNvCxnSpPr>
          <p:nvPr/>
        </p:nvCxnSpPr>
        <p:spPr>
          <a:xfrm flipV="1">
            <a:off x="7365291" y="3209805"/>
            <a:ext cx="2130294" cy="117024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2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AB6972-AAE5-A326-79B2-2E489BE90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0EE767-DBDF-5F43-81CB-771B9C5C94C0}" type="slidenum">
              <a:rPr lang="en-US" smtClean="0"/>
              <a:pPr/>
              <a:t>9</a:t>
            </a:fld>
            <a:endParaRPr lang="en-US" sz="14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6B3F4F6-4799-40A2-D34E-ECF05F03ACC3}"/>
              </a:ext>
            </a:extLst>
          </p:cNvPr>
          <p:cNvSpPr/>
          <p:nvPr/>
        </p:nvSpPr>
        <p:spPr>
          <a:xfrm>
            <a:off x="3750198" y="616352"/>
            <a:ext cx="2812648" cy="2812648"/>
          </a:xfrm>
          <a:prstGeom prst="ellipse">
            <a:avLst/>
          </a:prstGeom>
          <a:solidFill>
            <a:srgbClr val="204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C6DE86-EDC4-CF3C-F279-065BE82AD3B8}"/>
              </a:ext>
            </a:extLst>
          </p:cNvPr>
          <p:cNvSpPr/>
          <p:nvPr/>
        </p:nvSpPr>
        <p:spPr>
          <a:xfrm>
            <a:off x="6683643" y="616352"/>
            <a:ext cx="2812648" cy="2812648"/>
          </a:xfrm>
          <a:prstGeom prst="ellipse">
            <a:avLst/>
          </a:prstGeom>
          <a:solidFill>
            <a:srgbClr val="1A6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A656F7-7D92-9871-5A70-8101CD1C9C02}"/>
              </a:ext>
            </a:extLst>
          </p:cNvPr>
          <p:cNvSpPr/>
          <p:nvPr/>
        </p:nvSpPr>
        <p:spPr>
          <a:xfrm>
            <a:off x="6683643" y="3543048"/>
            <a:ext cx="2812648" cy="2812648"/>
          </a:xfrm>
          <a:prstGeom prst="ellipse">
            <a:avLst/>
          </a:prstGeom>
          <a:solidFill>
            <a:srgbClr val="E7B2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D4C26F6-AE93-3B00-5296-09D3F005C5D4}"/>
              </a:ext>
            </a:extLst>
          </p:cNvPr>
          <p:cNvSpPr/>
          <p:nvPr/>
        </p:nvSpPr>
        <p:spPr>
          <a:xfrm>
            <a:off x="3750198" y="3543048"/>
            <a:ext cx="2812648" cy="2812648"/>
          </a:xfrm>
          <a:prstGeom prst="ellipse">
            <a:avLst/>
          </a:prstGeom>
          <a:solidFill>
            <a:srgbClr val="2B9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3C89B3-5718-300F-8A2B-E3B9B2FAF9EE}"/>
              </a:ext>
            </a:extLst>
          </p:cNvPr>
          <p:cNvSpPr/>
          <p:nvPr/>
        </p:nvSpPr>
        <p:spPr>
          <a:xfrm>
            <a:off x="5556083" y="2418862"/>
            <a:ext cx="2134324" cy="21343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358A53-2836-8E9F-1EB8-EBE12644D02D}"/>
              </a:ext>
            </a:extLst>
          </p:cNvPr>
          <p:cNvSpPr txBox="1"/>
          <p:nvPr/>
        </p:nvSpPr>
        <p:spPr>
          <a:xfrm>
            <a:off x="5715015" y="3162859"/>
            <a:ext cx="1937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STANCE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85652-FD55-0474-6B02-AF101CCAA771}"/>
              </a:ext>
            </a:extLst>
          </p:cNvPr>
          <p:cNvSpPr txBox="1"/>
          <p:nvPr/>
        </p:nvSpPr>
        <p:spPr>
          <a:xfrm>
            <a:off x="4377302" y="1412152"/>
            <a:ext cx="1558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Teaching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&amp;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Lecturing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2B196-9BA8-3FFA-4F6B-FE7670BA4353}"/>
              </a:ext>
            </a:extLst>
          </p:cNvPr>
          <p:cNvSpPr txBox="1"/>
          <p:nvPr/>
        </p:nvSpPr>
        <p:spPr>
          <a:xfrm>
            <a:off x="7437719" y="1093013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Training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FDC68A-6C32-E5BA-8B6C-7CC96DCAFB19}"/>
              </a:ext>
            </a:extLst>
          </p:cNvPr>
          <p:cNvSpPr txBox="1"/>
          <p:nvPr/>
        </p:nvSpPr>
        <p:spPr>
          <a:xfrm>
            <a:off x="7380813" y="1442425"/>
            <a:ext cx="1449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Special Skills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5EC9F4-1BF1-4C8A-423E-11EA8DB62253}"/>
              </a:ext>
            </a:extLst>
          </p:cNvPr>
          <p:cNvSpPr txBox="1"/>
          <p:nvPr/>
        </p:nvSpPr>
        <p:spPr>
          <a:xfrm>
            <a:off x="7228527" y="2032694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Consulting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E4370C-478A-0EEE-3C47-AA4BB2FEAE07}"/>
              </a:ext>
            </a:extLst>
          </p:cNvPr>
          <p:cNvSpPr txBox="1"/>
          <p:nvPr/>
        </p:nvSpPr>
        <p:spPr>
          <a:xfrm>
            <a:off x="7448139" y="2324684"/>
            <a:ext cx="1314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Special</a:t>
            </a:r>
          </a:p>
          <a:p>
            <a:pPr algn="ctr"/>
            <a:r>
              <a:rPr lang="en-US" sz="16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Knowledge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FB1C9D-C0EE-7BCF-D55C-F8B307BC786A}"/>
              </a:ext>
            </a:extLst>
          </p:cNvPr>
          <p:cNvSpPr txBox="1"/>
          <p:nvPr/>
        </p:nvSpPr>
        <p:spPr>
          <a:xfrm>
            <a:off x="7908201" y="1686595"/>
            <a:ext cx="394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&amp;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59E42-337C-87BE-B92F-ADC735B88F80}"/>
              </a:ext>
            </a:extLst>
          </p:cNvPr>
          <p:cNvSpPr txBox="1"/>
          <p:nvPr/>
        </p:nvSpPr>
        <p:spPr>
          <a:xfrm>
            <a:off x="4242650" y="4369291"/>
            <a:ext cx="1693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Coaching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&amp;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Mentoring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3DC83C-3279-77CF-D4A8-645CAB6A16B2}"/>
              </a:ext>
            </a:extLst>
          </p:cNvPr>
          <p:cNvSpPr txBox="1"/>
          <p:nvPr/>
        </p:nvSpPr>
        <p:spPr>
          <a:xfrm>
            <a:off x="7228527" y="4369291"/>
            <a:ext cx="1931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Advertising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&amp;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Counselling</a:t>
            </a:r>
          </a:p>
        </p:txBody>
      </p:sp>
    </p:spTree>
    <p:extLst>
      <p:ext uri="{BB962C8B-B14F-4D97-AF65-F5344CB8AC3E}">
        <p14:creationId xmlns:p14="http://schemas.microsoft.com/office/powerpoint/2010/main" val="2333558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644</Words>
  <Application>Microsoft Office PowerPoint</Application>
  <PresentationFormat>Widescreen</PresentationFormat>
  <Paragraphs>165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Bebas Neue Bold</vt:lpstr>
      <vt:lpstr>Calibri</vt:lpstr>
      <vt:lpstr>Century Gothic</vt:lpstr>
      <vt:lpstr>Office Theme</vt:lpstr>
      <vt:lpstr>PowerPoint Presentation</vt:lpstr>
      <vt:lpstr>PowerPoint Presentation</vt:lpstr>
      <vt:lpstr>Example : Quotes</vt:lpstr>
      <vt:lpstr>Color theme</vt:lpstr>
      <vt:lpstr>Examples : Infographic</vt:lpstr>
      <vt:lpstr>Sensory Acuity</vt:lpstr>
      <vt:lpstr>PowerPoint Presentation</vt:lpstr>
      <vt:lpstr>Role &amp; Stance</vt:lpstr>
      <vt:lpstr>PowerPoint Presentation</vt:lpstr>
      <vt:lpstr>PowerPoint Presentation</vt:lpstr>
      <vt:lpstr>PowerPoint Presentation</vt:lpstr>
      <vt:lpstr>PowerPoint Presentation</vt:lpstr>
      <vt:lpstr>Image / Picture Format</vt:lpstr>
      <vt:lpstr>REFERENCES</vt:lpstr>
      <vt:lpstr>REFERENCES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FATHIAH BINTI ZULKIFLI</dc:creator>
  <cp:lastModifiedBy>NUR FATHIAH BINTI ZULKIFLI</cp:lastModifiedBy>
  <cp:revision>24</cp:revision>
  <dcterms:created xsi:type="dcterms:W3CDTF">2022-07-25T06:14:26Z</dcterms:created>
  <dcterms:modified xsi:type="dcterms:W3CDTF">2022-07-31T12:27:27Z</dcterms:modified>
</cp:coreProperties>
</file>